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embedTrueTypeFonts="1" strictFirstAndLastChars="0" saveSubsetFonts="1">
  <p:sldMasterIdLst>
    <p:sldMasterId id="2147483677" r:id="rId3"/>
    <p:sldMasterId id="2147483678" r:id="rId4"/>
    <p:sldMasterId id="214748367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</p:sldIdLst>
  <p:sldSz cy="6858000" cx="12192000"/>
  <p:notesSz cx="6858000" cy="9144000"/>
  <p:embeddedFontLst>
    <p:embeddedFont>
      <p:font typeface="Helvetica Neue"/>
      <p:regular r:id="rId35"/>
      <p:bold r:id="rId36"/>
      <p:italic r:id="rId37"/>
      <p:boldItalic r:id="rId3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3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font" Target="fonts/HelveticaNeue-regular.fntdata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font" Target="fonts/HelveticaNeue-italic.fntdata"/><Relationship Id="rId14" Type="http://schemas.openxmlformats.org/officeDocument/2006/relationships/slide" Target="slides/slide8.xml"/><Relationship Id="rId36" Type="http://schemas.openxmlformats.org/officeDocument/2006/relationships/font" Target="fonts/HelveticaNeue-bold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38" Type="http://schemas.openxmlformats.org/officeDocument/2006/relationships/font" Target="fonts/HelveticaNeue-boldItalic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Shape 23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Shape 325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Shape 32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Shape 336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Shape 33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Shape 34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Shape 35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Shape 368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Shape 36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Shape 37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Shape 396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Shape 39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Shape 406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Shape 40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Shape 417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8" name="Shape 41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Shape 424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Shape 42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Shape 24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Shape 437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" name="Shape 43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Shape 446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7" name="Shape 44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Shape 45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52" name="Shape 452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Shape 683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4" name="Shape 68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Shape 728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9" name="Shape 72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69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Shape 770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1" name="Shape 77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80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Shape 781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2" name="Shape 78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9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Shape 792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3" name="Shape 79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0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Shape 802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3" name="Shape 80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Shape 24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Shape 25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Shape 279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Shape 28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Shape 28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Shape 296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Shape 29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Shape 304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Shape 30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Shape 314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Shape 31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1.png"/><Relationship Id="rId3" Type="http://schemas.openxmlformats.org/officeDocument/2006/relationships/image" Target="../media/image00.png"/><Relationship Id="rId4" Type="http://schemas.openxmlformats.org/officeDocument/2006/relationships/image" Target="../media/image02.jpg"/><Relationship Id="rId11" Type="http://schemas.openxmlformats.org/officeDocument/2006/relationships/image" Target="../media/image09.png"/><Relationship Id="rId10" Type="http://schemas.openxmlformats.org/officeDocument/2006/relationships/image" Target="../media/image08.png"/><Relationship Id="rId9" Type="http://schemas.openxmlformats.org/officeDocument/2006/relationships/image" Target="../media/image05.jpg"/><Relationship Id="rId5" Type="http://schemas.openxmlformats.org/officeDocument/2006/relationships/image" Target="../media/image03.png"/><Relationship Id="rId6" Type="http://schemas.openxmlformats.org/officeDocument/2006/relationships/image" Target="../media/image04.png"/><Relationship Id="rId7" Type="http://schemas.openxmlformats.org/officeDocument/2006/relationships/image" Target="../media/image06.png"/><Relationship Id="rId8" Type="http://schemas.openxmlformats.org/officeDocument/2006/relationships/image" Target="../media/image07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png"/><Relationship Id="rId3" Type="http://schemas.openxmlformats.org/officeDocument/2006/relationships/image" Target="../media/image19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21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Relationship Id="rId3" Type="http://schemas.openxmlformats.org/officeDocument/2006/relationships/image" Target="../media/image10.png"/><Relationship Id="rId4" Type="http://schemas.openxmlformats.org/officeDocument/2006/relationships/image" Target="../media/image39.png"/><Relationship Id="rId9" Type="http://schemas.openxmlformats.org/officeDocument/2006/relationships/image" Target="../media/image09.png"/><Relationship Id="rId5" Type="http://schemas.openxmlformats.org/officeDocument/2006/relationships/image" Target="../media/image13.png"/><Relationship Id="rId6" Type="http://schemas.openxmlformats.org/officeDocument/2006/relationships/image" Target="../media/image12.jpg"/><Relationship Id="rId7" Type="http://schemas.openxmlformats.org/officeDocument/2006/relationships/image" Target="../media/image01.png"/><Relationship Id="rId8" Type="http://schemas.openxmlformats.org/officeDocument/2006/relationships/image" Target="../media/image08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5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5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4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3.png"/><Relationship Id="rId3" Type="http://schemas.openxmlformats.org/officeDocument/2006/relationships/image" Target="../media/image48.png"/><Relationship Id="rId4" Type="http://schemas.openxmlformats.org/officeDocument/2006/relationships/image" Target="../media/image42.jpg"/><Relationship Id="rId10" Type="http://schemas.openxmlformats.org/officeDocument/2006/relationships/image" Target="../media/image32.png"/><Relationship Id="rId9" Type="http://schemas.openxmlformats.org/officeDocument/2006/relationships/image" Target="../media/image31.jpg"/><Relationship Id="rId5" Type="http://schemas.openxmlformats.org/officeDocument/2006/relationships/image" Target="../media/image28.png"/><Relationship Id="rId6" Type="http://schemas.openxmlformats.org/officeDocument/2006/relationships/image" Target="../media/image26.png"/><Relationship Id="rId7" Type="http://schemas.openxmlformats.org/officeDocument/2006/relationships/image" Target="../media/image27.png"/><Relationship Id="rId8" Type="http://schemas.openxmlformats.org/officeDocument/2006/relationships/image" Target="../media/image29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0.jpg"/><Relationship Id="rId3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2.png"/><Relationship Id="rId5" Type="http://schemas.openxmlformats.org/officeDocument/2006/relationships/image" Target="../media/image35.png"/><Relationship Id="rId6" Type="http://schemas.openxmlformats.org/officeDocument/2006/relationships/image" Target="../media/image36.png"/><Relationship Id="rId7" Type="http://schemas.openxmlformats.org/officeDocument/2006/relationships/image" Target="../media/image37.jpg"/><Relationship Id="rId8" Type="http://schemas.openxmlformats.org/officeDocument/2006/relationships/image" Target="../media/image23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8.png"/><Relationship Id="rId3" Type="http://schemas.openxmlformats.org/officeDocument/2006/relationships/image" Target="../media/image32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8.png"/><Relationship Id="rId3" Type="http://schemas.openxmlformats.org/officeDocument/2006/relationships/image" Target="../media/image32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3.png"/><Relationship Id="rId3" Type="http://schemas.openxmlformats.org/officeDocument/2006/relationships/image" Target="../media/image32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1.png"/><Relationship Id="rId3" Type="http://schemas.openxmlformats.org/officeDocument/2006/relationships/image" Target="../media/image08.png"/><Relationship Id="rId4" Type="http://schemas.openxmlformats.org/officeDocument/2006/relationships/image" Target="../media/image09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1.png"/><Relationship Id="rId3" Type="http://schemas.openxmlformats.org/officeDocument/2006/relationships/image" Target="../media/image08.png"/><Relationship Id="rId4" Type="http://schemas.openxmlformats.org/officeDocument/2006/relationships/image" Target="../media/image09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1.png"/><Relationship Id="rId3" Type="http://schemas.openxmlformats.org/officeDocument/2006/relationships/image" Target="../media/image08.png"/><Relationship Id="rId4" Type="http://schemas.openxmlformats.org/officeDocument/2006/relationships/image" Target="../media/image17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png"/><Relationship Id="rId3" Type="http://schemas.openxmlformats.org/officeDocument/2006/relationships/image" Target="../media/image2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Title Slide"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"/>
          <p:cNvSpPr/>
          <p:nvPr/>
        </p:nvSpPr>
        <p:spPr>
          <a:xfrm>
            <a:off x="236566" y="221300"/>
            <a:ext cx="7123500" cy="41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60925" lIns="121900" rIns="121900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Shape 8"/>
          <p:cNvSpPr txBox="1"/>
          <p:nvPr>
            <p:ph type="ctrTitle"/>
          </p:nvPr>
        </p:nvSpPr>
        <p:spPr>
          <a:xfrm>
            <a:off x="6165850" y="4764681"/>
            <a:ext cx="5619600" cy="933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rIns="121900" tIns="121900"/>
          <a:lstStyle>
            <a:lvl1pPr indent="0" lvl="0" marL="0" marR="0" rtl="0" algn="l">
              <a:spcBef>
                <a:spcPts val="0"/>
              </a:spcBef>
              <a:buClr>
                <a:srgbClr val="114766"/>
              </a:buClr>
              <a:buSzPct val="100000"/>
              <a:buNone/>
              <a:defRPr b="1" sz="37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rtl="0" algn="l">
              <a:spcBef>
                <a:spcPts val="0"/>
              </a:spcBef>
              <a:buSzPct val="100000"/>
              <a:defRPr sz="1900"/>
            </a:lvl2pPr>
            <a:lvl3pPr indent="0" lvl="2" marL="0" marR="0" rtl="0" algn="l">
              <a:spcBef>
                <a:spcPts val="0"/>
              </a:spcBef>
              <a:buSzPct val="100000"/>
              <a:defRPr sz="1900"/>
            </a:lvl3pPr>
            <a:lvl4pPr indent="0" lvl="3" marL="0" marR="0" rtl="0" algn="l">
              <a:spcBef>
                <a:spcPts val="0"/>
              </a:spcBef>
              <a:buSzPct val="100000"/>
              <a:defRPr sz="1900"/>
            </a:lvl4pPr>
            <a:lvl5pPr indent="0" lvl="4" marL="0" marR="0" rtl="0" algn="l">
              <a:spcBef>
                <a:spcPts val="0"/>
              </a:spcBef>
              <a:buSzPct val="100000"/>
              <a:defRPr sz="1900"/>
            </a:lvl5pPr>
            <a:lvl6pPr indent="0" lvl="5" marL="0" marR="0" rtl="0" algn="l">
              <a:spcBef>
                <a:spcPts val="0"/>
              </a:spcBef>
              <a:buSzPct val="100000"/>
              <a:defRPr sz="1900"/>
            </a:lvl6pPr>
            <a:lvl7pPr indent="0" lvl="6" marL="0" marR="0" rtl="0" algn="l">
              <a:spcBef>
                <a:spcPts val="0"/>
              </a:spcBef>
              <a:buSzPct val="100000"/>
              <a:defRPr sz="1900"/>
            </a:lvl7pPr>
            <a:lvl8pPr indent="0" lvl="7" marL="0" marR="0" rtl="0" algn="l">
              <a:spcBef>
                <a:spcPts val="0"/>
              </a:spcBef>
              <a:buSzPct val="100000"/>
              <a:defRPr sz="1900"/>
            </a:lvl8pPr>
            <a:lvl9pPr indent="0" lvl="8" marL="0" marR="0" rtl="0" algn="l">
              <a:spcBef>
                <a:spcPts val="0"/>
              </a:spcBef>
              <a:buSzPct val="100000"/>
              <a:defRPr sz="1900"/>
            </a:lvl9pPr>
          </a:lstStyle>
          <a:p/>
        </p:txBody>
      </p:sp>
      <p:sp>
        <p:nvSpPr>
          <p:cNvPr id="9" name="Shape 9"/>
          <p:cNvSpPr txBox="1"/>
          <p:nvPr>
            <p:ph idx="1" type="body"/>
          </p:nvPr>
        </p:nvSpPr>
        <p:spPr>
          <a:xfrm>
            <a:off x="763962" y="581100"/>
            <a:ext cx="6068700" cy="34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rIns="121900" tIns="121900"/>
          <a:lstStyle>
            <a:lvl1pPr indent="0" lvl="0" marL="0" rtl="0" algn="l">
              <a:spcBef>
                <a:spcPts val="0"/>
              </a:spcBef>
              <a:buClr>
                <a:srgbClr val="FFFFFF"/>
              </a:buClr>
              <a:buSzPct val="100000"/>
              <a:buFont typeface="Helvetica Neue"/>
              <a:buNone/>
              <a:defRPr b="1" sz="48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spcBef>
                <a:spcPts val="0"/>
              </a:spcBef>
              <a:buClr>
                <a:srgbClr val="FFFFFF"/>
              </a:buClr>
              <a:buSzPct val="100000"/>
              <a:buFont typeface="Helvetica Neue"/>
              <a:defRPr sz="19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spcBef>
                <a:spcPts val="0"/>
              </a:spcBef>
              <a:buClr>
                <a:srgbClr val="FFFFFF"/>
              </a:buClr>
              <a:buSzPct val="100000"/>
              <a:buFont typeface="Helvetica Neue"/>
              <a:defRPr sz="19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spcBef>
                <a:spcPts val="0"/>
              </a:spcBef>
              <a:buClr>
                <a:srgbClr val="FFFFFF"/>
              </a:buClr>
              <a:buSzPct val="100000"/>
              <a:buFont typeface="Helvetica Neue"/>
              <a:defRPr sz="19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spcBef>
                <a:spcPts val="0"/>
              </a:spcBef>
              <a:buClr>
                <a:srgbClr val="FFFFFF"/>
              </a:buClr>
              <a:buSzPct val="100000"/>
              <a:buFont typeface="Helvetica Neue"/>
              <a:defRPr sz="19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spcBef>
                <a:spcPts val="0"/>
              </a:spcBef>
              <a:buClr>
                <a:srgbClr val="FFFFFF"/>
              </a:buClr>
              <a:buSzPct val="100000"/>
              <a:buFont typeface="Helvetica Neue"/>
              <a:defRPr sz="19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spcBef>
                <a:spcPts val="0"/>
              </a:spcBef>
              <a:buClr>
                <a:srgbClr val="FFFFFF"/>
              </a:buClr>
              <a:buSzPct val="100000"/>
              <a:buFont typeface="Helvetica Neue"/>
              <a:defRPr sz="19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spcBef>
                <a:spcPts val="0"/>
              </a:spcBef>
              <a:buClr>
                <a:srgbClr val="FFFFFF"/>
              </a:buClr>
              <a:buSzPct val="100000"/>
              <a:buFont typeface="Helvetica Neue"/>
              <a:defRPr sz="19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spcBef>
                <a:spcPts val="0"/>
              </a:spcBef>
              <a:buClr>
                <a:srgbClr val="FFFFFF"/>
              </a:buClr>
              <a:buSzPct val="100000"/>
              <a:buFont typeface="Helvetica Neue"/>
              <a:defRPr sz="19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0" name="Shape 10"/>
          <p:cNvSpPr txBox="1"/>
          <p:nvPr>
            <p:ph idx="2" type="ctrTitle"/>
          </p:nvPr>
        </p:nvSpPr>
        <p:spPr>
          <a:xfrm>
            <a:off x="6165850" y="5526681"/>
            <a:ext cx="5619600" cy="933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rIns="121900" tIns="121900"/>
          <a:lstStyle>
            <a:lvl1pPr indent="0" lvl="0" marL="0" marR="0" rtl="0" algn="l">
              <a:spcBef>
                <a:spcPts val="0"/>
              </a:spcBef>
              <a:buClr>
                <a:srgbClr val="114766"/>
              </a:buClr>
              <a:buSzPct val="100000"/>
              <a:buNone/>
              <a:defRPr b="1" sz="24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rtl="0" algn="l">
              <a:spcBef>
                <a:spcPts val="0"/>
              </a:spcBef>
              <a:buSzPct val="100000"/>
              <a:defRPr sz="1900"/>
            </a:lvl2pPr>
            <a:lvl3pPr indent="0" lvl="2" marL="0" marR="0" rtl="0" algn="l">
              <a:spcBef>
                <a:spcPts val="0"/>
              </a:spcBef>
              <a:buSzPct val="100000"/>
              <a:defRPr sz="1900"/>
            </a:lvl3pPr>
            <a:lvl4pPr indent="0" lvl="3" marL="0" marR="0" rtl="0" algn="l">
              <a:spcBef>
                <a:spcPts val="0"/>
              </a:spcBef>
              <a:buSzPct val="100000"/>
              <a:defRPr sz="1900"/>
            </a:lvl4pPr>
            <a:lvl5pPr indent="0" lvl="4" marL="0" marR="0" rtl="0" algn="l">
              <a:spcBef>
                <a:spcPts val="0"/>
              </a:spcBef>
              <a:buSzPct val="100000"/>
              <a:defRPr sz="1900"/>
            </a:lvl5pPr>
            <a:lvl6pPr indent="0" lvl="5" marL="0" marR="0" rtl="0" algn="l">
              <a:spcBef>
                <a:spcPts val="0"/>
              </a:spcBef>
              <a:buSzPct val="100000"/>
              <a:defRPr sz="1900"/>
            </a:lvl6pPr>
            <a:lvl7pPr indent="0" lvl="6" marL="0" marR="0" rtl="0" algn="l">
              <a:spcBef>
                <a:spcPts val="0"/>
              </a:spcBef>
              <a:buSzPct val="100000"/>
              <a:defRPr sz="1900"/>
            </a:lvl7pPr>
            <a:lvl8pPr indent="0" lvl="7" marL="0" marR="0" rtl="0" algn="l">
              <a:spcBef>
                <a:spcPts val="0"/>
              </a:spcBef>
              <a:buSzPct val="100000"/>
              <a:defRPr sz="1900"/>
            </a:lvl8pPr>
            <a:lvl9pPr indent="0" lvl="8" marL="0" marR="0" rtl="0" algn="l">
              <a:spcBef>
                <a:spcPts val="0"/>
              </a:spcBef>
              <a:buSzPct val="100000"/>
              <a:defRPr sz="1900"/>
            </a:lvl9pPr>
          </a:lstStyle>
          <a:p/>
        </p:txBody>
      </p:sp>
      <p:pic>
        <p:nvPicPr>
          <p:cNvPr id="11" name="Shape 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36555" y="6277451"/>
            <a:ext cx="2209800" cy="503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Shape 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72264" y="230899"/>
            <a:ext cx="2180515" cy="2058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Shape 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84216" y="2383925"/>
            <a:ext cx="1009016" cy="960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Shape 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764731" y="230899"/>
            <a:ext cx="2180515" cy="2058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Shape 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634336" y="3456620"/>
            <a:ext cx="1028626" cy="962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Shape 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34336" y="2383925"/>
            <a:ext cx="1022589" cy="956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Shape 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473638" y="3456620"/>
            <a:ext cx="1028626" cy="962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Shape 1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9754549" y="2378278"/>
            <a:ext cx="2200882" cy="2040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Shape 1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1376258" y="6277226"/>
            <a:ext cx="590019" cy="5037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Shape 20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572500" y="5063899"/>
            <a:ext cx="2052400" cy="716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1_Title Only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/>
          <p:nvPr>
            <p:ph type="title"/>
          </p:nvPr>
        </p:nvSpPr>
        <p:spPr>
          <a:xfrm>
            <a:off x="480456" y="179868"/>
            <a:ext cx="9092099" cy="7695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rIns="121900" tIns="121900"/>
          <a:lstStyle>
            <a:lvl1pPr indent="-304800" lvl="0" marL="304800" rtl="0" algn="l">
              <a:spcBef>
                <a:spcPts val="0"/>
              </a:spcBef>
              <a:buClr>
                <a:schemeClr val="dk2"/>
              </a:buClr>
              <a:buFont typeface="Helvetica Neue"/>
              <a:buNone/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93" name="Shape 93"/>
          <p:cNvSpPr txBox="1"/>
          <p:nvPr>
            <p:ph idx="12" type="sldNum"/>
          </p:nvPr>
        </p:nvSpPr>
        <p:spPr>
          <a:xfrm>
            <a:off x="5488874" y="6368805"/>
            <a:ext cx="1234500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rIns="121900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i="0" lang="en-US" sz="1500" u="none" cap="none" strike="noStrike">
                <a:solidFill>
                  <a:srgbClr val="114766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fld id="{00000000-1234-1234-1234-123412341234}" type="slidenum">
              <a:rPr b="0" i="0" lang="en-US" sz="1500" u="none" cap="none" strike="noStrike">
                <a:solidFill>
                  <a:srgbClr val="114766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i="0" lang="en-US" sz="1500" u="none" cap="none" strike="noStrike">
                <a:solidFill>
                  <a:srgbClr val="114766"/>
                </a:solidFill>
                <a:latin typeface="Calibri"/>
                <a:ea typeface="Calibri"/>
                <a:cs typeface="Calibri"/>
                <a:sym typeface="Calibri"/>
              </a:rPr>
              <a:t> -</a:t>
            </a:r>
          </a:p>
        </p:txBody>
      </p:sp>
      <p:sp>
        <p:nvSpPr>
          <p:cNvPr id="94" name="Shape 94"/>
          <p:cNvSpPr txBox="1"/>
          <p:nvPr>
            <p:ph idx="11" type="ftr"/>
          </p:nvPr>
        </p:nvSpPr>
        <p:spPr>
          <a:xfrm>
            <a:off x="6986569" y="6368805"/>
            <a:ext cx="38186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rIns="121900" tIns="121900"/>
          <a:lstStyle>
            <a:lvl1pPr indent="0" lvl="0" marL="0" marR="0" rtl="0" algn="r">
              <a:spcBef>
                <a:spcPts val="0"/>
              </a:spcBef>
              <a:defRPr/>
            </a:lvl1pPr>
            <a:lvl2pPr indent="0" lvl="1" marL="609600" marR="0" rtl="0" algn="l">
              <a:spcBef>
                <a:spcPts val="0"/>
              </a:spcBef>
              <a:defRPr/>
            </a:lvl2pPr>
            <a:lvl3pPr indent="0" lvl="2" marL="1219200" marR="0" rtl="0" algn="l">
              <a:spcBef>
                <a:spcPts val="0"/>
              </a:spcBef>
              <a:defRPr/>
            </a:lvl3pPr>
            <a:lvl4pPr indent="0" lvl="3" marL="1828800" marR="0" rtl="0" algn="l">
              <a:spcBef>
                <a:spcPts val="0"/>
              </a:spcBef>
              <a:defRPr/>
            </a:lvl4pPr>
            <a:lvl5pPr indent="0" lvl="4" marL="2438400" marR="0" rtl="0" algn="l">
              <a:spcBef>
                <a:spcPts val="0"/>
              </a:spcBef>
              <a:defRPr/>
            </a:lvl5pPr>
            <a:lvl6pPr indent="0" lvl="5" marL="3048000" marR="0" rtl="0" algn="l">
              <a:spcBef>
                <a:spcPts val="0"/>
              </a:spcBef>
              <a:defRPr/>
            </a:lvl6pPr>
            <a:lvl7pPr indent="0" lvl="6" marL="3657600" marR="0" rtl="0" algn="l">
              <a:spcBef>
                <a:spcPts val="0"/>
              </a:spcBef>
              <a:defRPr/>
            </a:lvl7pPr>
            <a:lvl8pPr indent="0" lvl="7" marL="4267200" marR="0" rtl="0" algn="l">
              <a:spcBef>
                <a:spcPts val="0"/>
              </a:spcBef>
              <a:defRPr/>
            </a:lvl8pPr>
            <a:lvl9pPr indent="0" lvl="8" marL="4876800" marR="0" rtl="0" algn="l">
              <a:spcBef>
                <a:spcPts val="0"/>
              </a:spcBef>
              <a:defRPr/>
            </a:lvl9pPr>
          </a:lstStyle>
          <a:p/>
        </p:txBody>
      </p:sp>
      <p:cxnSp>
        <p:nvCxnSpPr>
          <p:cNvPr id="95" name="Shape 95"/>
          <p:cNvCxnSpPr/>
          <p:nvPr/>
        </p:nvCxnSpPr>
        <p:spPr>
          <a:xfrm flipH="1" rot="10800000">
            <a:off x="480456" y="1032941"/>
            <a:ext cx="11276099" cy="18900"/>
          </a:xfrm>
          <a:prstGeom prst="straightConnector1">
            <a:avLst/>
          </a:prstGeom>
          <a:noFill/>
          <a:ln cap="flat" cmpd="sng" w="38100">
            <a:solidFill>
              <a:srgbClr val="429FD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96" name="Shape 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710866" y="129068"/>
            <a:ext cx="2459999" cy="84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1_Two Content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/>
          <p:nvPr>
            <p:ph type="title"/>
          </p:nvPr>
        </p:nvSpPr>
        <p:spPr>
          <a:xfrm>
            <a:off x="480456" y="179868"/>
            <a:ext cx="9092099" cy="7695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rIns="121900" tIns="121900"/>
          <a:lstStyle>
            <a:lvl1pPr indent="-304800" lvl="0" marL="304800" rtl="0" algn="l">
              <a:spcBef>
                <a:spcPts val="0"/>
              </a:spcBef>
              <a:buClr>
                <a:schemeClr val="dk2"/>
              </a:buClr>
              <a:buFont typeface="Helvetica Neue"/>
              <a:buNone/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99" name="Shape 99"/>
          <p:cNvSpPr txBox="1"/>
          <p:nvPr>
            <p:ph idx="1" type="body"/>
          </p:nvPr>
        </p:nvSpPr>
        <p:spPr>
          <a:xfrm>
            <a:off x="609600" y="1260479"/>
            <a:ext cx="5384699" cy="48656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100" name="Shape 100"/>
          <p:cNvSpPr txBox="1"/>
          <p:nvPr>
            <p:ph idx="2" type="body"/>
          </p:nvPr>
        </p:nvSpPr>
        <p:spPr>
          <a:xfrm>
            <a:off x="6197600" y="1260479"/>
            <a:ext cx="5384699" cy="48656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101" name="Shape 101"/>
          <p:cNvSpPr txBox="1"/>
          <p:nvPr>
            <p:ph idx="12" type="sldNum"/>
          </p:nvPr>
        </p:nvSpPr>
        <p:spPr>
          <a:xfrm>
            <a:off x="5488874" y="6368805"/>
            <a:ext cx="1234500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rIns="121900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i="0" lang="en-US" sz="1500" u="none" cap="none" strike="noStrike">
                <a:solidFill>
                  <a:srgbClr val="114766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fld id="{00000000-1234-1234-1234-123412341234}" type="slidenum">
              <a:rPr b="0" i="0" lang="en-US" sz="1500" u="none" cap="none" strike="noStrike">
                <a:solidFill>
                  <a:srgbClr val="114766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i="0" lang="en-US" sz="1500" u="none" cap="none" strike="noStrike">
                <a:solidFill>
                  <a:srgbClr val="114766"/>
                </a:solidFill>
                <a:latin typeface="Calibri"/>
                <a:ea typeface="Calibri"/>
                <a:cs typeface="Calibri"/>
                <a:sym typeface="Calibri"/>
              </a:rPr>
              <a:t> -</a:t>
            </a:r>
          </a:p>
        </p:txBody>
      </p:sp>
      <p:sp>
        <p:nvSpPr>
          <p:cNvPr id="102" name="Shape 102"/>
          <p:cNvSpPr txBox="1"/>
          <p:nvPr>
            <p:ph idx="11" type="ftr"/>
          </p:nvPr>
        </p:nvSpPr>
        <p:spPr>
          <a:xfrm>
            <a:off x="6986569" y="6368805"/>
            <a:ext cx="38186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rIns="121900" tIns="121900"/>
          <a:lstStyle>
            <a:lvl1pPr indent="0" lvl="0" marL="0" marR="0" rtl="0" algn="r">
              <a:spcBef>
                <a:spcPts val="0"/>
              </a:spcBef>
              <a:defRPr/>
            </a:lvl1pPr>
            <a:lvl2pPr indent="0" lvl="1" marL="609600" marR="0" rtl="0" algn="l">
              <a:spcBef>
                <a:spcPts val="0"/>
              </a:spcBef>
              <a:defRPr/>
            </a:lvl2pPr>
            <a:lvl3pPr indent="0" lvl="2" marL="1219200" marR="0" rtl="0" algn="l">
              <a:spcBef>
                <a:spcPts val="0"/>
              </a:spcBef>
              <a:defRPr/>
            </a:lvl3pPr>
            <a:lvl4pPr indent="0" lvl="3" marL="1828800" marR="0" rtl="0" algn="l">
              <a:spcBef>
                <a:spcPts val="0"/>
              </a:spcBef>
              <a:defRPr/>
            </a:lvl4pPr>
            <a:lvl5pPr indent="0" lvl="4" marL="2438400" marR="0" rtl="0" algn="l">
              <a:spcBef>
                <a:spcPts val="0"/>
              </a:spcBef>
              <a:defRPr/>
            </a:lvl5pPr>
            <a:lvl6pPr indent="0" lvl="5" marL="3048000" marR="0" rtl="0" algn="l">
              <a:spcBef>
                <a:spcPts val="0"/>
              </a:spcBef>
              <a:defRPr/>
            </a:lvl6pPr>
            <a:lvl7pPr indent="0" lvl="6" marL="3657600" marR="0" rtl="0" algn="l">
              <a:spcBef>
                <a:spcPts val="0"/>
              </a:spcBef>
              <a:defRPr/>
            </a:lvl7pPr>
            <a:lvl8pPr indent="0" lvl="7" marL="4267200" marR="0" rtl="0" algn="l">
              <a:spcBef>
                <a:spcPts val="0"/>
              </a:spcBef>
              <a:defRPr/>
            </a:lvl8pPr>
            <a:lvl9pPr indent="0" lvl="8" marL="4876800" marR="0" rtl="0" algn="l">
              <a:spcBef>
                <a:spcPts val="0"/>
              </a:spcBef>
              <a:defRPr/>
            </a:lvl9pPr>
          </a:lstStyle>
          <a:p/>
        </p:txBody>
      </p:sp>
      <p:cxnSp>
        <p:nvCxnSpPr>
          <p:cNvPr id="103" name="Shape 103"/>
          <p:cNvCxnSpPr/>
          <p:nvPr/>
        </p:nvCxnSpPr>
        <p:spPr>
          <a:xfrm flipH="1" rot="10800000">
            <a:off x="480456" y="1032941"/>
            <a:ext cx="11276099" cy="18900"/>
          </a:xfrm>
          <a:prstGeom prst="straightConnector1">
            <a:avLst/>
          </a:prstGeom>
          <a:noFill/>
          <a:ln cap="flat" cmpd="sng" w="38100">
            <a:solidFill>
              <a:srgbClr val="429FD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04" name="Shape 1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710866" y="129068"/>
            <a:ext cx="2459999" cy="84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2_Subtitle Slide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/>
        </p:nvSpPr>
        <p:spPr>
          <a:xfrm>
            <a:off x="366085" y="1413567"/>
            <a:ext cx="8540099" cy="2039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60925" lIns="121900" rIns="121900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 txBox="1"/>
          <p:nvPr>
            <p:ph type="ctrTitle"/>
          </p:nvPr>
        </p:nvSpPr>
        <p:spPr>
          <a:xfrm>
            <a:off x="875862" y="1499557"/>
            <a:ext cx="7916100" cy="18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rIns="121900" tIns="121900"/>
          <a:lstStyle>
            <a:lvl1pPr indent="-304800" lvl="0" marL="304800" marR="0" rtl="0" algn="l">
              <a:spcBef>
                <a:spcPts val="0"/>
              </a:spcBef>
              <a:buClr>
                <a:schemeClr val="lt1"/>
              </a:buClr>
              <a:buFont typeface="Helvetica Neue"/>
              <a:buNone/>
              <a:defRPr/>
            </a:lvl1pPr>
            <a:lvl2pPr indent="0" lvl="1" marL="0" marR="0" rtl="0" algn="l">
              <a:spcBef>
                <a:spcPts val="0"/>
              </a:spcBef>
              <a:defRPr/>
            </a:lvl2pPr>
            <a:lvl3pPr indent="0" lvl="2" marL="0" marR="0" rtl="0" algn="l">
              <a:spcBef>
                <a:spcPts val="0"/>
              </a:spcBef>
              <a:defRPr/>
            </a:lvl3pPr>
            <a:lvl4pPr indent="0" lvl="3" marL="0" marR="0" rtl="0" algn="l">
              <a:spcBef>
                <a:spcPts val="0"/>
              </a:spcBef>
              <a:defRPr/>
            </a:lvl4pPr>
            <a:lvl5pPr indent="0" lvl="4" marL="0" marR="0" rtl="0" algn="l">
              <a:spcBef>
                <a:spcPts val="0"/>
              </a:spcBef>
              <a:defRPr/>
            </a:lvl5pPr>
            <a:lvl6pPr indent="0" lvl="5" marL="0" marR="0" rtl="0" algn="l">
              <a:spcBef>
                <a:spcPts val="0"/>
              </a:spcBef>
              <a:defRPr/>
            </a:lvl6pPr>
            <a:lvl7pPr indent="0" lvl="6" marL="0" marR="0" rtl="0" algn="l">
              <a:spcBef>
                <a:spcPts val="0"/>
              </a:spcBef>
              <a:defRPr/>
            </a:lvl7pPr>
            <a:lvl8pPr indent="0" lvl="7" marL="0" marR="0" rtl="0" algn="l">
              <a:spcBef>
                <a:spcPts val="0"/>
              </a:spcBef>
              <a:defRPr/>
            </a:lvl8pPr>
            <a:lvl9pPr indent="0" lvl="8" marL="0" marR="0" rtl="0" algn="l">
              <a:spcBef>
                <a:spcPts val="0"/>
              </a:spcBef>
              <a:defRPr/>
            </a:lvl9pPr>
          </a:lstStyle>
          <a:p/>
        </p:txBody>
      </p:sp>
      <p:pic>
        <p:nvPicPr>
          <p:cNvPr descr="DOE LOGO" id="108" name="Shape 108"/>
          <p:cNvPicPr preferRelativeResize="0"/>
          <p:nvPr/>
        </p:nvPicPr>
        <p:blipFill rotWithShape="1">
          <a:blip r:embed="rId2">
            <a:alphaModFix/>
          </a:blip>
          <a:srcRect b="19328" l="0" r="0" t="0"/>
          <a:stretch/>
        </p:blipFill>
        <p:spPr>
          <a:xfrm>
            <a:off x="329722" y="6277668"/>
            <a:ext cx="2946300" cy="503699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Shape 109"/>
          <p:cNvSpPr txBox="1"/>
          <p:nvPr>
            <p:ph idx="11" type="ftr"/>
          </p:nvPr>
        </p:nvSpPr>
        <p:spPr>
          <a:xfrm>
            <a:off x="6986569" y="6368805"/>
            <a:ext cx="38186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rIns="121900" tIns="121900"/>
          <a:lstStyle>
            <a:lvl1pPr indent="0" lvl="0" marL="0" marR="0" rtl="0" algn="r">
              <a:spcBef>
                <a:spcPts val="0"/>
              </a:spcBef>
              <a:defRPr/>
            </a:lvl1pPr>
            <a:lvl2pPr indent="0" lvl="1" marL="609600" marR="0" rtl="0" algn="l">
              <a:spcBef>
                <a:spcPts val="0"/>
              </a:spcBef>
              <a:defRPr/>
            </a:lvl2pPr>
            <a:lvl3pPr indent="0" lvl="2" marL="1219200" marR="0" rtl="0" algn="l">
              <a:spcBef>
                <a:spcPts val="0"/>
              </a:spcBef>
              <a:defRPr/>
            </a:lvl3pPr>
            <a:lvl4pPr indent="0" lvl="3" marL="1828800" marR="0" rtl="0" algn="l">
              <a:spcBef>
                <a:spcPts val="0"/>
              </a:spcBef>
              <a:defRPr/>
            </a:lvl4pPr>
            <a:lvl5pPr indent="0" lvl="4" marL="2438400" marR="0" rtl="0" algn="l">
              <a:spcBef>
                <a:spcPts val="0"/>
              </a:spcBef>
              <a:defRPr/>
            </a:lvl5pPr>
            <a:lvl6pPr indent="0" lvl="5" marL="3048000" marR="0" rtl="0" algn="l">
              <a:spcBef>
                <a:spcPts val="0"/>
              </a:spcBef>
              <a:defRPr/>
            </a:lvl6pPr>
            <a:lvl7pPr indent="0" lvl="6" marL="3657600" marR="0" rtl="0" algn="l">
              <a:spcBef>
                <a:spcPts val="0"/>
              </a:spcBef>
              <a:defRPr/>
            </a:lvl7pPr>
            <a:lvl8pPr indent="0" lvl="7" marL="4267200" marR="0" rtl="0" algn="l">
              <a:spcBef>
                <a:spcPts val="0"/>
              </a:spcBef>
              <a:defRPr/>
            </a:lvl8pPr>
            <a:lvl9pPr indent="0" lvl="8" marL="48768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10" name="Shape 110"/>
          <p:cNvSpPr txBox="1"/>
          <p:nvPr>
            <p:ph idx="12" type="sldNum"/>
          </p:nvPr>
        </p:nvSpPr>
        <p:spPr>
          <a:xfrm>
            <a:off x="5488874" y="6368805"/>
            <a:ext cx="1234500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rIns="121900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i="0" lang="en-US" sz="1500" u="none" cap="none" strike="noStrike">
                <a:solidFill>
                  <a:srgbClr val="114766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fld id="{00000000-1234-1234-1234-123412341234}" type="slidenum">
              <a:rPr b="0" i="0" lang="en-US" sz="1500" u="none" cap="none" strike="noStrike">
                <a:solidFill>
                  <a:srgbClr val="114766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i="0" lang="en-US" sz="1500" u="none" cap="none" strike="noStrike">
                <a:solidFill>
                  <a:srgbClr val="114766"/>
                </a:solidFill>
                <a:latin typeface="Calibri"/>
                <a:ea typeface="Calibri"/>
                <a:cs typeface="Calibri"/>
                <a:sym typeface="Calibri"/>
              </a:rPr>
              <a:t> -</a:t>
            </a:r>
          </a:p>
        </p:txBody>
      </p:sp>
      <p:sp>
        <p:nvSpPr>
          <p:cNvPr id="111" name="Shape 111"/>
          <p:cNvSpPr txBox="1"/>
          <p:nvPr/>
        </p:nvSpPr>
        <p:spPr>
          <a:xfrm>
            <a:off x="2645121" y="3810610"/>
            <a:ext cx="5619600" cy="4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rIns="121900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</a:pPr>
            <a:r>
              <a:t/>
            </a:r>
            <a:endParaRPr b="1" i="0" sz="1900" u="none" cap="none" strike="noStrik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Shape 112"/>
          <p:cNvSpPr txBox="1"/>
          <p:nvPr/>
        </p:nvSpPr>
        <p:spPr>
          <a:xfrm>
            <a:off x="2645120" y="2382290"/>
            <a:ext cx="8782799" cy="933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121900" rIns="121900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t/>
            </a:r>
            <a:endParaRPr b="1" i="0" sz="3700" u="none" cap="none" strike="noStrike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13" name="Shape 113"/>
          <p:cNvPicPr preferRelativeResize="0"/>
          <p:nvPr/>
        </p:nvPicPr>
        <p:blipFill/>
        <p:spPr>
          <a:xfrm>
            <a:off x="4712164" y="3555701"/>
            <a:ext cx="1340100" cy="95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Shape 1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13085" y="3555701"/>
            <a:ext cx="955500" cy="95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Shape 115"/>
          <p:cNvPicPr preferRelativeResize="0"/>
          <p:nvPr/>
        </p:nvPicPr>
        <p:blipFill/>
        <p:spPr>
          <a:xfrm>
            <a:off x="7623825" y="3550058"/>
            <a:ext cx="961499" cy="961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Shape 116"/>
          <p:cNvPicPr preferRelativeResize="0"/>
          <p:nvPr/>
        </p:nvPicPr>
        <p:blipFill rotWithShape="1">
          <a:blip r:embed="rId4">
            <a:alphaModFix/>
          </a:blip>
          <a:srcRect b="0" l="-464" r="-474" t="0"/>
          <a:stretch/>
        </p:blipFill>
        <p:spPr>
          <a:xfrm>
            <a:off x="9044450" y="1413567"/>
            <a:ext cx="2057099" cy="203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Shape 117"/>
          <p:cNvPicPr preferRelativeResize="0"/>
          <p:nvPr/>
        </p:nvPicPr>
        <p:blipFill rotWithShape="1">
          <a:blip r:embed="rId5">
            <a:alphaModFix/>
          </a:blip>
          <a:srcRect b="0" l="-464" r="-474" t="0"/>
          <a:stretch/>
        </p:blipFill>
        <p:spPr>
          <a:xfrm>
            <a:off x="6190829" y="3550058"/>
            <a:ext cx="970500" cy="9614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152_Ott_s271115_snap.png" id="118" name="Shape 1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058237" y="3550058"/>
            <a:ext cx="959999" cy="961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Shape 119"/>
          <p:cNvPicPr preferRelativeResize="0"/>
          <p:nvPr/>
        </p:nvPicPr>
        <p:blipFill/>
        <p:spPr>
          <a:xfrm>
            <a:off x="426600" y="4972973"/>
            <a:ext cx="4285500" cy="134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1_Comparison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/>
          <p:nvPr>
            <p:ph type="title"/>
          </p:nvPr>
        </p:nvSpPr>
        <p:spPr>
          <a:xfrm>
            <a:off x="480456" y="179868"/>
            <a:ext cx="9092099" cy="7695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rIns="121900" tIns="12190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123" name="Shape 123"/>
          <p:cNvSpPr txBox="1"/>
          <p:nvPr>
            <p:ph idx="1" type="body"/>
          </p:nvPr>
        </p:nvSpPr>
        <p:spPr>
          <a:xfrm>
            <a:off x="609600" y="1250803"/>
            <a:ext cx="53868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rIns="121900" tIns="121900"/>
          <a:lstStyle>
            <a:lvl1pPr indent="0" lvl="0" marL="0" rtl="0">
              <a:spcBef>
                <a:spcPts val="0"/>
              </a:spcBef>
              <a:buFont typeface="Calibri"/>
              <a:buNone/>
              <a:defRPr/>
            </a:lvl1pPr>
            <a:lvl2pPr indent="0" lvl="1" marL="609600" rtl="0">
              <a:spcBef>
                <a:spcPts val="0"/>
              </a:spcBef>
              <a:buFont typeface="Calibri"/>
              <a:buNone/>
              <a:defRPr/>
            </a:lvl2pPr>
            <a:lvl3pPr indent="0" lvl="2" marL="1219200" rtl="0">
              <a:spcBef>
                <a:spcPts val="0"/>
              </a:spcBef>
              <a:buFont typeface="Calibri"/>
              <a:buNone/>
              <a:defRPr/>
            </a:lvl3pPr>
            <a:lvl4pPr indent="0" lvl="3" marL="1828800" rtl="0">
              <a:spcBef>
                <a:spcPts val="0"/>
              </a:spcBef>
              <a:buFont typeface="Calibri"/>
              <a:buNone/>
              <a:defRPr/>
            </a:lvl4pPr>
            <a:lvl5pPr indent="0" lvl="4" marL="2438400" rtl="0">
              <a:spcBef>
                <a:spcPts val="0"/>
              </a:spcBef>
              <a:buFont typeface="Calibri"/>
              <a:buNone/>
              <a:defRPr/>
            </a:lvl5pPr>
            <a:lvl6pPr indent="0" lvl="5" marL="3048000" rtl="0">
              <a:spcBef>
                <a:spcPts val="0"/>
              </a:spcBef>
              <a:buFont typeface="Calibri"/>
              <a:buNone/>
              <a:defRPr/>
            </a:lvl6pPr>
            <a:lvl7pPr indent="0" lvl="6" marL="3657600" rtl="0">
              <a:spcBef>
                <a:spcPts val="0"/>
              </a:spcBef>
              <a:buFont typeface="Calibri"/>
              <a:buNone/>
              <a:defRPr/>
            </a:lvl7pPr>
            <a:lvl8pPr indent="0" lvl="7" marL="4267200" rtl="0">
              <a:spcBef>
                <a:spcPts val="0"/>
              </a:spcBef>
              <a:buFont typeface="Calibri"/>
              <a:buNone/>
              <a:defRPr/>
            </a:lvl8pPr>
            <a:lvl9pPr indent="0" lvl="8" marL="48768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124" name="Shape 124"/>
          <p:cNvSpPr txBox="1"/>
          <p:nvPr>
            <p:ph idx="2" type="body"/>
          </p:nvPr>
        </p:nvSpPr>
        <p:spPr>
          <a:xfrm>
            <a:off x="609600" y="1890565"/>
            <a:ext cx="5386800" cy="42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125" name="Shape 125"/>
          <p:cNvSpPr txBox="1"/>
          <p:nvPr>
            <p:ph idx="3" type="body"/>
          </p:nvPr>
        </p:nvSpPr>
        <p:spPr>
          <a:xfrm>
            <a:off x="6193366" y="1250803"/>
            <a:ext cx="5389199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rIns="121900" tIns="121900"/>
          <a:lstStyle>
            <a:lvl1pPr indent="0" lvl="0" marL="0" rtl="0">
              <a:spcBef>
                <a:spcPts val="0"/>
              </a:spcBef>
              <a:buFont typeface="Calibri"/>
              <a:buNone/>
              <a:defRPr/>
            </a:lvl1pPr>
            <a:lvl2pPr indent="0" lvl="1" marL="609600" rtl="0">
              <a:spcBef>
                <a:spcPts val="0"/>
              </a:spcBef>
              <a:buFont typeface="Calibri"/>
              <a:buNone/>
              <a:defRPr/>
            </a:lvl2pPr>
            <a:lvl3pPr indent="0" lvl="2" marL="1219200" rtl="0">
              <a:spcBef>
                <a:spcPts val="0"/>
              </a:spcBef>
              <a:buFont typeface="Calibri"/>
              <a:buNone/>
              <a:defRPr/>
            </a:lvl3pPr>
            <a:lvl4pPr indent="0" lvl="3" marL="1828800" rtl="0">
              <a:spcBef>
                <a:spcPts val="0"/>
              </a:spcBef>
              <a:buFont typeface="Calibri"/>
              <a:buNone/>
              <a:defRPr/>
            </a:lvl4pPr>
            <a:lvl5pPr indent="0" lvl="4" marL="2438400" rtl="0">
              <a:spcBef>
                <a:spcPts val="0"/>
              </a:spcBef>
              <a:buFont typeface="Calibri"/>
              <a:buNone/>
              <a:defRPr/>
            </a:lvl5pPr>
            <a:lvl6pPr indent="0" lvl="5" marL="3048000" rtl="0">
              <a:spcBef>
                <a:spcPts val="0"/>
              </a:spcBef>
              <a:buFont typeface="Calibri"/>
              <a:buNone/>
              <a:defRPr/>
            </a:lvl6pPr>
            <a:lvl7pPr indent="0" lvl="6" marL="3657600" rtl="0">
              <a:spcBef>
                <a:spcPts val="0"/>
              </a:spcBef>
              <a:buFont typeface="Calibri"/>
              <a:buNone/>
              <a:defRPr/>
            </a:lvl7pPr>
            <a:lvl8pPr indent="0" lvl="7" marL="4267200" rtl="0">
              <a:spcBef>
                <a:spcPts val="0"/>
              </a:spcBef>
              <a:buFont typeface="Calibri"/>
              <a:buNone/>
              <a:defRPr/>
            </a:lvl8pPr>
            <a:lvl9pPr indent="0" lvl="8" marL="48768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126" name="Shape 126"/>
          <p:cNvSpPr txBox="1"/>
          <p:nvPr>
            <p:ph idx="4" type="body"/>
          </p:nvPr>
        </p:nvSpPr>
        <p:spPr>
          <a:xfrm>
            <a:off x="6193366" y="1890565"/>
            <a:ext cx="5389199" cy="42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127" name="Shape 127"/>
          <p:cNvSpPr txBox="1"/>
          <p:nvPr>
            <p:ph idx="12" type="sldNum"/>
          </p:nvPr>
        </p:nvSpPr>
        <p:spPr>
          <a:xfrm>
            <a:off x="5488874" y="6368805"/>
            <a:ext cx="1234500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rIns="121900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i="0" lang="en-US" sz="1500" u="none" cap="none" strike="noStrike">
                <a:solidFill>
                  <a:srgbClr val="114766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fld id="{00000000-1234-1234-1234-123412341234}" type="slidenum">
              <a:rPr b="0" i="0" lang="en-US" sz="1500" u="none" cap="none" strike="noStrike">
                <a:solidFill>
                  <a:srgbClr val="114766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i="0" lang="en-US" sz="1500" u="none" cap="none" strike="noStrike">
                <a:solidFill>
                  <a:srgbClr val="114766"/>
                </a:solidFill>
                <a:latin typeface="Calibri"/>
                <a:ea typeface="Calibri"/>
                <a:cs typeface="Calibri"/>
                <a:sym typeface="Calibri"/>
              </a:rPr>
              <a:t> -</a:t>
            </a:r>
          </a:p>
        </p:txBody>
      </p:sp>
      <p:sp>
        <p:nvSpPr>
          <p:cNvPr id="128" name="Shape 128"/>
          <p:cNvSpPr txBox="1"/>
          <p:nvPr>
            <p:ph idx="11" type="ftr"/>
          </p:nvPr>
        </p:nvSpPr>
        <p:spPr>
          <a:xfrm>
            <a:off x="6986569" y="6368805"/>
            <a:ext cx="38186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rIns="121900" tIns="121900"/>
          <a:lstStyle>
            <a:lvl1pPr indent="0" lvl="0" marL="0" marR="0" rtl="0" algn="r">
              <a:spcBef>
                <a:spcPts val="0"/>
              </a:spcBef>
              <a:defRPr/>
            </a:lvl1pPr>
            <a:lvl2pPr indent="0" lvl="1" marL="609600" marR="0" rtl="0" algn="l">
              <a:spcBef>
                <a:spcPts val="0"/>
              </a:spcBef>
              <a:defRPr/>
            </a:lvl2pPr>
            <a:lvl3pPr indent="0" lvl="2" marL="1219200" marR="0" rtl="0" algn="l">
              <a:spcBef>
                <a:spcPts val="0"/>
              </a:spcBef>
              <a:defRPr/>
            </a:lvl3pPr>
            <a:lvl4pPr indent="0" lvl="3" marL="1828800" marR="0" rtl="0" algn="l">
              <a:spcBef>
                <a:spcPts val="0"/>
              </a:spcBef>
              <a:defRPr/>
            </a:lvl4pPr>
            <a:lvl5pPr indent="0" lvl="4" marL="2438400" marR="0" rtl="0" algn="l">
              <a:spcBef>
                <a:spcPts val="0"/>
              </a:spcBef>
              <a:defRPr/>
            </a:lvl5pPr>
            <a:lvl6pPr indent="0" lvl="5" marL="3048000" marR="0" rtl="0" algn="l">
              <a:spcBef>
                <a:spcPts val="0"/>
              </a:spcBef>
              <a:defRPr/>
            </a:lvl6pPr>
            <a:lvl7pPr indent="0" lvl="6" marL="3657600" marR="0" rtl="0" algn="l">
              <a:spcBef>
                <a:spcPts val="0"/>
              </a:spcBef>
              <a:defRPr/>
            </a:lvl7pPr>
            <a:lvl8pPr indent="0" lvl="7" marL="4267200" marR="0" rtl="0" algn="l">
              <a:spcBef>
                <a:spcPts val="0"/>
              </a:spcBef>
              <a:defRPr/>
            </a:lvl8pPr>
            <a:lvl9pPr indent="0" lvl="8" marL="4876800" marR="0" rtl="0" algn="l">
              <a:spcBef>
                <a:spcPts val="0"/>
              </a:spcBef>
              <a:defRPr/>
            </a:lvl9pPr>
          </a:lstStyle>
          <a:p/>
        </p:txBody>
      </p:sp>
      <p:cxnSp>
        <p:nvCxnSpPr>
          <p:cNvPr id="129" name="Shape 129"/>
          <p:cNvCxnSpPr/>
          <p:nvPr/>
        </p:nvCxnSpPr>
        <p:spPr>
          <a:xfrm flipH="1" rot="10800000">
            <a:off x="480456" y="1032941"/>
            <a:ext cx="11276099" cy="18900"/>
          </a:xfrm>
          <a:prstGeom prst="straightConnector1">
            <a:avLst/>
          </a:prstGeom>
          <a:noFill/>
          <a:ln cap="flat" cmpd="sng" w="38100">
            <a:solidFill>
              <a:srgbClr val="429FD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30" name="Shape 1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710866" y="129068"/>
            <a:ext cx="2459999" cy="84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1_Blank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/>
          <p:nvPr>
            <p:ph idx="12" type="sldNum"/>
          </p:nvPr>
        </p:nvSpPr>
        <p:spPr>
          <a:xfrm>
            <a:off x="5488874" y="6368805"/>
            <a:ext cx="1234500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rIns="121900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i="0" lang="en-US" sz="1500" u="none" cap="none" strike="noStrike">
                <a:solidFill>
                  <a:srgbClr val="114766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fld id="{00000000-1234-1234-1234-123412341234}" type="slidenum">
              <a:rPr b="0" i="0" lang="en-US" sz="1500" u="none" cap="none" strike="noStrike">
                <a:solidFill>
                  <a:srgbClr val="114766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i="0" lang="en-US" sz="1500" u="none" cap="none" strike="noStrike">
                <a:solidFill>
                  <a:srgbClr val="114766"/>
                </a:solidFill>
                <a:latin typeface="Calibri"/>
                <a:ea typeface="Calibri"/>
                <a:cs typeface="Calibri"/>
                <a:sym typeface="Calibri"/>
              </a:rPr>
              <a:t> -</a:t>
            </a:r>
          </a:p>
        </p:txBody>
      </p:sp>
      <p:sp>
        <p:nvSpPr>
          <p:cNvPr id="133" name="Shape 133"/>
          <p:cNvSpPr txBox="1"/>
          <p:nvPr>
            <p:ph idx="11" type="ftr"/>
          </p:nvPr>
        </p:nvSpPr>
        <p:spPr>
          <a:xfrm>
            <a:off x="6986569" y="6368805"/>
            <a:ext cx="38186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rIns="121900" tIns="121900"/>
          <a:lstStyle>
            <a:lvl1pPr indent="0" lvl="0" marL="0" marR="0" rtl="0" algn="r">
              <a:spcBef>
                <a:spcPts val="0"/>
              </a:spcBef>
              <a:defRPr/>
            </a:lvl1pPr>
            <a:lvl2pPr indent="0" lvl="1" marL="609600" marR="0" rtl="0" algn="l">
              <a:spcBef>
                <a:spcPts val="0"/>
              </a:spcBef>
              <a:defRPr/>
            </a:lvl2pPr>
            <a:lvl3pPr indent="0" lvl="2" marL="1219200" marR="0" rtl="0" algn="l">
              <a:spcBef>
                <a:spcPts val="0"/>
              </a:spcBef>
              <a:defRPr/>
            </a:lvl3pPr>
            <a:lvl4pPr indent="0" lvl="3" marL="1828800" marR="0" rtl="0" algn="l">
              <a:spcBef>
                <a:spcPts val="0"/>
              </a:spcBef>
              <a:defRPr/>
            </a:lvl4pPr>
            <a:lvl5pPr indent="0" lvl="4" marL="2438400" marR="0" rtl="0" algn="l">
              <a:spcBef>
                <a:spcPts val="0"/>
              </a:spcBef>
              <a:defRPr/>
            </a:lvl5pPr>
            <a:lvl6pPr indent="0" lvl="5" marL="3048000" marR="0" rtl="0" algn="l">
              <a:spcBef>
                <a:spcPts val="0"/>
              </a:spcBef>
              <a:defRPr/>
            </a:lvl6pPr>
            <a:lvl7pPr indent="0" lvl="6" marL="3657600" marR="0" rtl="0" algn="l">
              <a:spcBef>
                <a:spcPts val="0"/>
              </a:spcBef>
              <a:defRPr/>
            </a:lvl7pPr>
            <a:lvl8pPr indent="0" lvl="7" marL="4267200" marR="0" rtl="0" algn="l">
              <a:spcBef>
                <a:spcPts val="0"/>
              </a:spcBef>
              <a:defRPr/>
            </a:lvl8pPr>
            <a:lvl9pPr indent="0" lvl="8" marL="4876800" marR="0" rtl="0" algn="l">
              <a:spcBef>
                <a:spcPts val="0"/>
              </a:spcBef>
              <a:defRPr/>
            </a:lvl9pPr>
          </a:lstStyle>
          <a:p/>
        </p:txBody>
      </p:sp>
      <p:cxnSp>
        <p:nvCxnSpPr>
          <p:cNvPr id="134" name="Shape 134"/>
          <p:cNvCxnSpPr/>
          <p:nvPr/>
        </p:nvCxnSpPr>
        <p:spPr>
          <a:xfrm flipH="1" rot="10800000">
            <a:off x="480456" y="1032941"/>
            <a:ext cx="11276099" cy="18900"/>
          </a:xfrm>
          <a:prstGeom prst="straightConnector1">
            <a:avLst/>
          </a:prstGeom>
          <a:noFill/>
          <a:ln cap="flat" cmpd="sng" w="38100">
            <a:solidFill>
              <a:srgbClr val="429FD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35" name="Shape 1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710866" y="129068"/>
            <a:ext cx="2459999" cy="84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1_Content with Caption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/>
          <p:nvPr>
            <p:ph type="title"/>
          </p:nvPr>
        </p:nvSpPr>
        <p:spPr>
          <a:xfrm>
            <a:off x="609600" y="1191170"/>
            <a:ext cx="4011300" cy="10304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rIns="121900" tIns="121900"/>
          <a:lstStyle>
            <a:lvl1pPr lvl="0" rtl="0" algn="l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138" name="Shape 138"/>
          <p:cNvSpPr txBox="1"/>
          <p:nvPr>
            <p:ph idx="1" type="body"/>
          </p:nvPr>
        </p:nvSpPr>
        <p:spPr>
          <a:xfrm>
            <a:off x="4766733" y="1191170"/>
            <a:ext cx="6815699" cy="49352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139" name="Shape 139"/>
          <p:cNvSpPr txBox="1"/>
          <p:nvPr>
            <p:ph idx="2" type="body"/>
          </p:nvPr>
        </p:nvSpPr>
        <p:spPr>
          <a:xfrm>
            <a:off x="609600" y="2328797"/>
            <a:ext cx="4011300" cy="3797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/>
          <a:lstStyle>
            <a:lvl1pPr indent="0" lvl="0" marL="0" rtl="0">
              <a:spcBef>
                <a:spcPts val="0"/>
              </a:spcBef>
              <a:buFont typeface="Calibri"/>
              <a:buNone/>
              <a:defRPr/>
            </a:lvl1pPr>
            <a:lvl2pPr indent="0" lvl="1" marL="609600" rtl="0">
              <a:spcBef>
                <a:spcPts val="0"/>
              </a:spcBef>
              <a:buFont typeface="Calibri"/>
              <a:buNone/>
              <a:defRPr/>
            </a:lvl2pPr>
            <a:lvl3pPr indent="0" lvl="2" marL="1219200" rtl="0">
              <a:spcBef>
                <a:spcPts val="0"/>
              </a:spcBef>
              <a:buFont typeface="Calibri"/>
              <a:buNone/>
              <a:defRPr/>
            </a:lvl3pPr>
            <a:lvl4pPr indent="0" lvl="3" marL="1828800" rtl="0">
              <a:spcBef>
                <a:spcPts val="0"/>
              </a:spcBef>
              <a:buFont typeface="Calibri"/>
              <a:buNone/>
              <a:defRPr/>
            </a:lvl4pPr>
            <a:lvl5pPr indent="0" lvl="4" marL="2438400" rtl="0">
              <a:spcBef>
                <a:spcPts val="0"/>
              </a:spcBef>
              <a:buFont typeface="Calibri"/>
              <a:buNone/>
              <a:defRPr/>
            </a:lvl5pPr>
            <a:lvl6pPr indent="0" lvl="5" marL="3048000" rtl="0">
              <a:spcBef>
                <a:spcPts val="0"/>
              </a:spcBef>
              <a:buFont typeface="Calibri"/>
              <a:buNone/>
              <a:defRPr/>
            </a:lvl6pPr>
            <a:lvl7pPr indent="0" lvl="6" marL="3657600" rtl="0">
              <a:spcBef>
                <a:spcPts val="0"/>
              </a:spcBef>
              <a:buFont typeface="Calibri"/>
              <a:buNone/>
              <a:defRPr/>
            </a:lvl7pPr>
            <a:lvl8pPr indent="0" lvl="7" marL="4267200" rtl="0">
              <a:spcBef>
                <a:spcPts val="0"/>
              </a:spcBef>
              <a:buFont typeface="Calibri"/>
              <a:buNone/>
              <a:defRPr/>
            </a:lvl8pPr>
            <a:lvl9pPr indent="0" lvl="8" marL="48768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140" name="Shape 140"/>
          <p:cNvSpPr txBox="1"/>
          <p:nvPr>
            <p:ph idx="12" type="sldNum"/>
          </p:nvPr>
        </p:nvSpPr>
        <p:spPr>
          <a:xfrm>
            <a:off x="5488874" y="6368805"/>
            <a:ext cx="1234500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rIns="121900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i="0" lang="en-US" sz="1500" u="none" cap="none" strike="noStrike">
                <a:solidFill>
                  <a:srgbClr val="114766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fld id="{00000000-1234-1234-1234-123412341234}" type="slidenum">
              <a:rPr b="0" i="0" lang="en-US" sz="1500" u="none" cap="none" strike="noStrike">
                <a:solidFill>
                  <a:srgbClr val="114766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i="0" lang="en-US" sz="1500" u="none" cap="none" strike="noStrike">
                <a:solidFill>
                  <a:srgbClr val="114766"/>
                </a:solidFill>
                <a:latin typeface="Calibri"/>
                <a:ea typeface="Calibri"/>
                <a:cs typeface="Calibri"/>
                <a:sym typeface="Calibri"/>
              </a:rPr>
              <a:t> -</a:t>
            </a:r>
          </a:p>
        </p:txBody>
      </p:sp>
      <p:sp>
        <p:nvSpPr>
          <p:cNvPr id="141" name="Shape 141"/>
          <p:cNvSpPr txBox="1"/>
          <p:nvPr>
            <p:ph idx="11" type="ftr"/>
          </p:nvPr>
        </p:nvSpPr>
        <p:spPr>
          <a:xfrm>
            <a:off x="6986569" y="6368805"/>
            <a:ext cx="38186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rIns="121900" tIns="121900"/>
          <a:lstStyle>
            <a:lvl1pPr indent="0" lvl="0" marL="0" marR="0" rtl="0" algn="r">
              <a:spcBef>
                <a:spcPts val="0"/>
              </a:spcBef>
              <a:defRPr/>
            </a:lvl1pPr>
            <a:lvl2pPr indent="0" lvl="1" marL="609600" marR="0" rtl="0" algn="l">
              <a:spcBef>
                <a:spcPts val="0"/>
              </a:spcBef>
              <a:defRPr/>
            </a:lvl2pPr>
            <a:lvl3pPr indent="0" lvl="2" marL="1219200" marR="0" rtl="0" algn="l">
              <a:spcBef>
                <a:spcPts val="0"/>
              </a:spcBef>
              <a:defRPr/>
            </a:lvl3pPr>
            <a:lvl4pPr indent="0" lvl="3" marL="1828800" marR="0" rtl="0" algn="l">
              <a:spcBef>
                <a:spcPts val="0"/>
              </a:spcBef>
              <a:defRPr/>
            </a:lvl4pPr>
            <a:lvl5pPr indent="0" lvl="4" marL="2438400" marR="0" rtl="0" algn="l">
              <a:spcBef>
                <a:spcPts val="0"/>
              </a:spcBef>
              <a:defRPr/>
            </a:lvl5pPr>
            <a:lvl6pPr indent="0" lvl="5" marL="3048000" marR="0" rtl="0" algn="l">
              <a:spcBef>
                <a:spcPts val="0"/>
              </a:spcBef>
              <a:defRPr/>
            </a:lvl6pPr>
            <a:lvl7pPr indent="0" lvl="6" marL="3657600" marR="0" rtl="0" algn="l">
              <a:spcBef>
                <a:spcPts val="0"/>
              </a:spcBef>
              <a:defRPr/>
            </a:lvl7pPr>
            <a:lvl8pPr indent="0" lvl="7" marL="4267200" marR="0" rtl="0" algn="l">
              <a:spcBef>
                <a:spcPts val="0"/>
              </a:spcBef>
              <a:defRPr/>
            </a:lvl8pPr>
            <a:lvl9pPr indent="0" lvl="8" marL="4876800" marR="0" rtl="0" algn="l">
              <a:spcBef>
                <a:spcPts val="0"/>
              </a:spcBef>
              <a:defRPr/>
            </a:lvl9pPr>
          </a:lstStyle>
          <a:p/>
        </p:txBody>
      </p:sp>
      <p:pic>
        <p:nvPicPr>
          <p:cNvPr id="142" name="Shape 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710866" y="129068"/>
            <a:ext cx="2459999" cy="84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1_Picture with Caption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/>
          <p:nvPr>
            <p:ph type="title"/>
          </p:nvPr>
        </p:nvSpPr>
        <p:spPr>
          <a:xfrm>
            <a:off x="2389717" y="4800600"/>
            <a:ext cx="7315200" cy="566699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rIns="121900" tIns="121900"/>
          <a:lstStyle>
            <a:lvl1pPr lvl="0" rtl="0" algn="l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145" name="Shape 145"/>
          <p:cNvSpPr/>
          <p:nvPr>
            <p:ph idx="2" type="pic"/>
          </p:nvPr>
        </p:nvSpPr>
        <p:spPr>
          <a:xfrm>
            <a:off x="2389717" y="1232046"/>
            <a:ext cx="7315200" cy="3495599"/>
          </a:xfrm>
          <a:prstGeom prst="rect">
            <a:avLst/>
          </a:prstGeom>
          <a:noFill/>
          <a:ln>
            <a:noFill/>
          </a:ln>
        </p:spPr>
      </p:sp>
      <p:sp>
        <p:nvSpPr>
          <p:cNvPr id="146" name="Shape 146"/>
          <p:cNvSpPr txBox="1"/>
          <p:nvPr>
            <p:ph idx="1" type="body"/>
          </p:nvPr>
        </p:nvSpPr>
        <p:spPr>
          <a:xfrm>
            <a:off x="2389717" y="5367337"/>
            <a:ext cx="7315200" cy="8048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/>
          <a:lstStyle>
            <a:lvl1pPr indent="0" lvl="0" marL="0" rtl="0">
              <a:spcBef>
                <a:spcPts val="0"/>
              </a:spcBef>
              <a:buFont typeface="Calibri"/>
              <a:buNone/>
              <a:defRPr/>
            </a:lvl1pPr>
            <a:lvl2pPr indent="0" lvl="1" marL="609600" rtl="0">
              <a:spcBef>
                <a:spcPts val="0"/>
              </a:spcBef>
              <a:buFont typeface="Calibri"/>
              <a:buNone/>
              <a:defRPr/>
            </a:lvl2pPr>
            <a:lvl3pPr indent="0" lvl="2" marL="1219200" rtl="0">
              <a:spcBef>
                <a:spcPts val="0"/>
              </a:spcBef>
              <a:buFont typeface="Calibri"/>
              <a:buNone/>
              <a:defRPr/>
            </a:lvl3pPr>
            <a:lvl4pPr indent="0" lvl="3" marL="1828800" rtl="0">
              <a:spcBef>
                <a:spcPts val="0"/>
              </a:spcBef>
              <a:buFont typeface="Calibri"/>
              <a:buNone/>
              <a:defRPr/>
            </a:lvl4pPr>
            <a:lvl5pPr indent="0" lvl="4" marL="2438400" rtl="0">
              <a:spcBef>
                <a:spcPts val="0"/>
              </a:spcBef>
              <a:buFont typeface="Calibri"/>
              <a:buNone/>
              <a:defRPr/>
            </a:lvl5pPr>
            <a:lvl6pPr indent="0" lvl="5" marL="3048000" rtl="0">
              <a:spcBef>
                <a:spcPts val="0"/>
              </a:spcBef>
              <a:buFont typeface="Calibri"/>
              <a:buNone/>
              <a:defRPr/>
            </a:lvl6pPr>
            <a:lvl7pPr indent="0" lvl="6" marL="3657600" rtl="0">
              <a:spcBef>
                <a:spcPts val="0"/>
              </a:spcBef>
              <a:buFont typeface="Calibri"/>
              <a:buNone/>
              <a:defRPr/>
            </a:lvl7pPr>
            <a:lvl8pPr indent="0" lvl="7" marL="4267200" rtl="0">
              <a:spcBef>
                <a:spcPts val="0"/>
              </a:spcBef>
              <a:buFont typeface="Calibri"/>
              <a:buNone/>
              <a:defRPr/>
            </a:lvl8pPr>
            <a:lvl9pPr indent="0" lvl="8" marL="48768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147" name="Shape 147"/>
          <p:cNvSpPr txBox="1"/>
          <p:nvPr>
            <p:ph idx="12" type="sldNum"/>
          </p:nvPr>
        </p:nvSpPr>
        <p:spPr>
          <a:xfrm>
            <a:off x="5488874" y="6368805"/>
            <a:ext cx="1234500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rIns="121900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i="0" lang="en-US" sz="1500" u="none" cap="none" strike="noStrike">
                <a:solidFill>
                  <a:srgbClr val="114766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fld id="{00000000-1234-1234-1234-123412341234}" type="slidenum">
              <a:rPr b="0" i="0" lang="en-US" sz="1500" u="none" cap="none" strike="noStrike">
                <a:solidFill>
                  <a:srgbClr val="114766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i="0" lang="en-US" sz="1500" u="none" cap="none" strike="noStrike">
                <a:solidFill>
                  <a:srgbClr val="114766"/>
                </a:solidFill>
                <a:latin typeface="Calibri"/>
                <a:ea typeface="Calibri"/>
                <a:cs typeface="Calibri"/>
                <a:sym typeface="Calibri"/>
              </a:rPr>
              <a:t> -</a:t>
            </a:r>
          </a:p>
        </p:txBody>
      </p:sp>
      <p:sp>
        <p:nvSpPr>
          <p:cNvPr id="148" name="Shape 148"/>
          <p:cNvSpPr txBox="1"/>
          <p:nvPr>
            <p:ph idx="11" type="ftr"/>
          </p:nvPr>
        </p:nvSpPr>
        <p:spPr>
          <a:xfrm>
            <a:off x="6986569" y="6368805"/>
            <a:ext cx="38186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rIns="121900" tIns="121900"/>
          <a:lstStyle>
            <a:lvl1pPr indent="0" lvl="0" marL="0" marR="0" rtl="0" algn="r">
              <a:spcBef>
                <a:spcPts val="0"/>
              </a:spcBef>
              <a:defRPr/>
            </a:lvl1pPr>
            <a:lvl2pPr indent="0" lvl="1" marL="609600" marR="0" rtl="0" algn="l">
              <a:spcBef>
                <a:spcPts val="0"/>
              </a:spcBef>
              <a:defRPr/>
            </a:lvl2pPr>
            <a:lvl3pPr indent="0" lvl="2" marL="1219200" marR="0" rtl="0" algn="l">
              <a:spcBef>
                <a:spcPts val="0"/>
              </a:spcBef>
              <a:defRPr/>
            </a:lvl3pPr>
            <a:lvl4pPr indent="0" lvl="3" marL="1828800" marR="0" rtl="0" algn="l">
              <a:spcBef>
                <a:spcPts val="0"/>
              </a:spcBef>
              <a:defRPr/>
            </a:lvl4pPr>
            <a:lvl5pPr indent="0" lvl="4" marL="2438400" marR="0" rtl="0" algn="l">
              <a:spcBef>
                <a:spcPts val="0"/>
              </a:spcBef>
              <a:defRPr/>
            </a:lvl5pPr>
            <a:lvl6pPr indent="0" lvl="5" marL="3048000" marR="0" rtl="0" algn="l">
              <a:spcBef>
                <a:spcPts val="0"/>
              </a:spcBef>
              <a:defRPr/>
            </a:lvl6pPr>
            <a:lvl7pPr indent="0" lvl="6" marL="3657600" marR="0" rtl="0" algn="l">
              <a:spcBef>
                <a:spcPts val="0"/>
              </a:spcBef>
              <a:defRPr/>
            </a:lvl7pPr>
            <a:lvl8pPr indent="0" lvl="7" marL="4267200" marR="0" rtl="0" algn="l">
              <a:spcBef>
                <a:spcPts val="0"/>
              </a:spcBef>
              <a:defRPr/>
            </a:lvl8pPr>
            <a:lvl9pPr indent="0" lvl="8" marL="4876800" marR="0" rtl="0" algn="l">
              <a:spcBef>
                <a:spcPts val="0"/>
              </a:spcBef>
              <a:defRPr/>
            </a:lvl9pPr>
          </a:lstStyle>
          <a:p/>
        </p:txBody>
      </p:sp>
      <p:pic>
        <p:nvPicPr>
          <p:cNvPr id="149" name="Shape 1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710866" y="129068"/>
            <a:ext cx="2459999" cy="84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1_Title and Vertical Text"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/>
          <p:nvPr>
            <p:ph type="title"/>
          </p:nvPr>
        </p:nvSpPr>
        <p:spPr>
          <a:xfrm>
            <a:off x="480456" y="179868"/>
            <a:ext cx="9092099" cy="7695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rIns="121900" tIns="121900"/>
          <a:lstStyle>
            <a:lvl1pPr indent="-304800" lvl="0" marL="304800" rtl="0" algn="l">
              <a:spcBef>
                <a:spcPts val="0"/>
              </a:spcBef>
              <a:buClr>
                <a:schemeClr val="dk2"/>
              </a:buClr>
              <a:buFont typeface="Helvetica Neue"/>
              <a:buNone/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152" name="Shape 152"/>
          <p:cNvSpPr txBox="1"/>
          <p:nvPr>
            <p:ph idx="1" type="body"/>
          </p:nvPr>
        </p:nvSpPr>
        <p:spPr>
          <a:xfrm rot="5400000">
            <a:off x="3680550" y="-1775549"/>
            <a:ext cx="4830899" cy="109727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/>
          <a:lstStyle>
            <a:lvl1pPr indent="-215900" lvl="0" marL="457200" rtl="0" algn="l">
              <a:spcBef>
                <a:spcPts val="700"/>
              </a:spcBef>
              <a:buClr>
                <a:schemeClr val="dk1"/>
              </a:buClr>
              <a:buFont typeface="Arial"/>
              <a:buChar char="•"/>
              <a:defRPr/>
            </a:lvl1pPr>
            <a:lvl2pPr indent="-177800" lvl="1" marL="990600" rtl="0" algn="l">
              <a:spcBef>
                <a:spcPts val="600"/>
              </a:spcBef>
              <a:buClr>
                <a:schemeClr val="dk1"/>
              </a:buClr>
              <a:buFont typeface="Arial"/>
              <a:buChar char="–"/>
              <a:defRPr/>
            </a:lvl2pPr>
            <a:lvl3pPr indent="-139700" lvl="2" marL="1524000" rtl="0" algn="l"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3pPr>
            <a:lvl4pPr indent="-139700" lvl="3" marL="2133600" rtl="0" algn="l">
              <a:spcBef>
                <a:spcPts val="500"/>
              </a:spcBef>
              <a:buClr>
                <a:schemeClr val="dk1"/>
              </a:buClr>
              <a:buFont typeface="Arial"/>
              <a:buChar char="–"/>
              <a:defRPr/>
            </a:lvl4pPr>
            <a:lvl5pPr indent="-139700" lvl="4" marL="2743200" rtl="0" algn="l">
              <a:spcBef>
                <a:spcPts val="500"/>
              </a:spcBef>
              <a:buClr>
                <a:schemeClr val="dk1"/>
              </a:buClr>
              <a:buFont typeface="Arial"/>
              <a:buChar char="»"/>
              <a:defRPr/>
            </a:lvl5pPr>
            <a:lvl6pPr indent="-139700" lvl="5" marL="3352800" rtl="0" algn="l"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6pPr>
            <a:lvl7pPr indent="-139700" lvl="6" marL="3962400" rtl="0" algn="l"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7pPr>
            <a:lvl8pPr indent="-139700" lvl="7" marL="4572000" rtl="0" algn="l"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8pPr>
            <a:lvl9pPr indent="-139700" lvl="8" marL="5181600" rtl="0" algn="l"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/>
        </p:txBody>
      </p:sp>
      <p:sp>
        <p:nvSpPr>
          <p:cNvPr id="153" name="Shape 153"/>
          <p:cNvSpPr txBox="1"/>
          <p:nvPr>
            <p:ph idx="12" type="sldNum"/>
          </p:nvPr>
        </p:nvSpPr>
        <p:spPr>
          <a:xfrm>
            <a:off x="5488874" y="6368805"/>
            <a:ext cx="1234500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rIns="121900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i="0" lang="en-US" sz="1500" u="none" cap="none" strike="noStrike">
                <a:solidFill>
                  <a:srgbClr val="114766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fld id="{00000000-1234-1234-1234-123412341234}" type="slidenum">
              <a:rPr b="0" i="0" lang="en-US" sz="1500" u="none" cap="none" strike="noStrike">
                <a:solidFill>
                  <a:srgbClr val="114766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i="0" lang="en-US" sz="1500" u="none" cap="none" strike="noStrike">
                <a:solidFill>
                  <a:srgbClr val="114766"/>
                </a:solidFill>
                <a:latin typeface="Calibri"/>
                <a:ea typeface="Calibri"/>
                <a:cs typeface="Calibri"/>
                <a:sym typeface="Calibri"/>
              </a:rPr>
              <a:t> -</a:t>
            </a:r>
          </a:p>
        </p:txBody>
      </p:sp>
      <p:sp>
        <p:nvSpPr>
          <p:cNvPr id="154" name="Shape 154"/>
          <p:cNvSpPr txBox="1"/>
          <p:nvPr>
            <p:ph idx="11" type="ftr"/>
          </p:nvPr>
        </p:nvSpPr>
        <p:spPr>
          <a:xfrm>
            <a:off x="6986569" y="6368805"/>
            <a:ext cx="38186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rIns="121900" tIns="121900"/>
          <a:lstStyle>
            <a:lvl1pPr indent="0" lvl="0" marL="0" marR="0" rtl="0" algn="r">
              <a:spcBef>
                <a:spcPts val="0"/>
              </a:spcBef>
              <a:defRPr/>
            </a:lvl1pPr>
            <a:lvl2pPr indent="0" lvl="1" marL="609600" marR="0" rtl="0" algn="l">
              <a:spcBef>
                <a:spcPts val="0"/>
              </a:spcBef>
              <a:defRPr/>
            </a:lvl2pPr>
            <a:lvl3pPr indent="0" lvl="2" marL="1219200" marR="0" rtl="0" algn="l">
              <a:spcBef>
                <a:spcPts val="0"/>
              </a:spcBef>
              <a:defRPr/>
            </a:lvl3pPr>
            <a:lvl4pPr indent="0" lvl="3" marL="1828800" marR="0" rtl="0" algn="l">
              <a:spcBef>
                <a:spcPts val="0"/>
              </a:spcBef>
              <a:defRPr/>
            </a:lvl4pPr>
            <a:lvl5pPr indent="0" lvl="4" marL="2438400" marR="0" rtl="0" algn="l">
              <a:spcBef>
                <a:spcPts val="0"/>
              </a:spcBef>
              <a:defRPr/>
            </a:lvl5pPr>
            <a:lvl6pPr indent="0" lvl="5" marL="3048000" marR="0" rtl="0" algn="l">
              <a:spcBef>
                <a:spcPts val="0"/>
              </a:spcBef>
              <a:defRPr/>
            </a:lvl6pPr>
            <a:lvl7pPr indent="0" lvl="6" marL="3657600" marR="0" rtl="0" algn="l">
              <a:spcBef>
                <a:spcPts val="0"/>
              </a:spcBef>
              <a:defRPr/>
            </a:lvl7pPr>
            <a:lvl8pPr indent="0" lvl="7" marL="4267200" marR="0" rtl="0" algn="l">
              <a:spcBef>
                <a:spcPts val="0"/>
              </a:spcBef>
              <a:defRPr/>
            </a:lvl8pPr>
            <a:lvl9pPr indent="0" lvl="8" marL="4876800" marR="0" rtl="0" algn="l">
              <a:spcBef>
                <a:spcPts val="0"/>
              </a:spcBef>
              <a:defRPr/>
            </a:lvl9pPr>
          </a:lstStyle>
          <a:p/>
        </p:txBody>
      </p:sp>
      <p:cxnSp>
        <p:nvCxnSpPr>
          <p:cNvPr id="155" name="Shape 155"/>
          <p:cNvCxnSpPr/>
          <p:nvPr/>
        </p:nvCxnSpPr>
        <p:spPr>
          <a:xfrm flipH="1" rot="10800000">
            <a:off x="480456" y="1032941"/>
            <a:ext cx="11276099" cy="18900"/>
          </a:xfrm>
          <a:prstGeom prst="straightConnector1">
            <a:avLst/>
          </a:prstGeom>
          <a:noFill/>
          <a:ln cap="flat" cmpd="sng" w="38100">
            <a:solidFill>
              <a:srgbClr val="429FD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56" name="Shape 1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710866" y="129068"/>
            <a:ext cx="2459999" cy="84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1_Logo Slide"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>
            <p:ph type="title"/>
          </p:nvPr>
        </p:nvSpPr>
        <p:spPr>
          <a:xfrm>
            <a:off x="480456" y="4450220"/>
            <a:ext cx="113328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rIns="121900" tIns="121900"/>
          <a:lstStyle>
            <a:lvl1pPr lvl="0" rtl="0" algn="ctr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159" name="Shape 159"/>
          <p:cNvSpPr txBox="1"/>
          <p:nvPr>
            <p:ph idx="11" type="ftr"/>
          </p:nvPr>
        </p:nvSpPr>
        <p:spPr>
          <a:xfrm>
            <a:off x="6986569" y="6368805"/>
            <a:ext cx="38186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rIns="121900" tIns="121900"/>
          <a:lstStyle>
            <a:lvl1pPr indent="0" lvl="0" marL="0" marR="0" rtl="0" algn="r">
              <a:spcBef>
                <a:spcPts val="0"/>
              </a:spcBef>
              <a:defRPr/>
            </a:lvl1pPr>
            <a:lvl2pPr indent="0" lvl="1" marL="609600" marR="0" rtl="0" algn="l">
              <a:spcBef>
                <a:spcPts val="0"/>
              </a:spcBef>
              <a:defRPr/>
            </a:lvl2pPr>
            <a:lvl3pPr indent="0" lvl="2" marL="1219200" marR="0" rtl="0" algn="l">
              <a:spcBef>
                <a:spcPts val="0"/>
              </a:spcBef>
              <a:defRPr/>
            </a:lvl3pPr>
            <a:lvl4pPr indent="0" lvl="3" marL="1828800" marR="0" rtl="0" algn="l">
              <a:spcBef>
                <a:spcPts val="0"/>
              </a:spcBef>
              <a:defRPr/>
            </a:lvl4pPr>
            <a:lvl5pPr indent="0" lvl="4" marL="2438400" marR="0" rtl="0" algn="l">
              <a:spcBef>
                <a:spcPts val="0"/>
              </a:spcBef>
              <a:defRPr/>
            </a:lvl5pPr>
            <a:lvl6pPr indent="0" lvl="5" marL="3048000" marR="0" rtl="0" algn="l">
              <a:spcBef>
                <a:spcPts val="0"/>
              </a:spcBef>
              <a:defRPr/>
            </a:lvl6pPr>
            <a:lvl7pPr indent="0" lvl="6" marL="3657600" marR="0" rtl="0" algn="l">
              <a:spcBef>
                <a:spcPts val="0"/>
              </a:spcBef>
              <a:defRPr/>
            </a:lvl7pPr>
            <a:lvl8pPr indent="0" lvl="7" marL="4267200" marR="0" rtl="0" algn="l">
              <a:spcBef>
                <a:spcPts val="0"/>
              </a:spcBef>
              <a:defRPr/>
            </a:lvl8pPr>
            <a:lvl9pPr indent="0" lvl="8" marL="48768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60" name="Shape 160"/>
          <p:cNvSpPr txBox="1"/>
          <p:nvPr>
            <p:ph idx="12" type="sldNum"/>
          </p:nvPr>
        </p:nvSpPr>
        <p:spPr>
          <a:xfrm>
            <a:off x="5488874" y="6368805"/>
            <a:ext cx="1234500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rIns="121900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i="0" lang="en-US" sz="1500" u="none" cap="none" strike="noStrike">
                <a:solidFill>
                  <a:srgbClr val="114766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fld id="{00000000-1234-1234-1234-123412341234}" type="slidenum">
              <a:rPr b="0" i="0" lang="en-US" sz="1500" u="none" cap="none" strike="noStrike">
                <a:solidFill>
                  <a:srgbClr val="114766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i="0" lang="en-US" sz="1500" u="none" cap="none" strike="noStrike">
                <a:solidFill>
                  <a:srgbClr val="114766"/>
                </a:solidFill>
                <a:latin typeface="Calibri"/>
                <a:ea typeface="Calibri"/>
                <a:cs typeface="Calibri"/>
                <a:sym typeface="Calibri"/>
              </a:rPr>
              <a:t> -</a:t>
            </a:r>
          </a:p>
        </p:txBody>
      </p:sp>
      <p:pic>
        <p:nvPicPr>
          <p:cNvPr id="161" name="Shape 1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83466" y="1320800"/>
            <a:ext cx="5811300" cy="198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ubtitle Slid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/>
          <p:nvPr/>
        </p:nvSpPr>
        <p:spPr>
          <a:xfrm>
            <a:off x="274100" y="1410433"/>
            <a:ext cx="9492899" cy="2039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60925" lIns="121900" rIns="121900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Shape 23"/>
          <p:cNvSpPr txBox="1"/>
          <p:nvPr>
            <p:ph type="ctrTitle"/>
          </p:nvPr>
        </p:nvSpPr>
        <p:spPr>
          <a:xfrm>
            <a:off x="844100" y="1499983"/>
            <a:ext cx="8352900" cy="18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rIns="121900" tIns="121900"/>
          <a:lstStyle>
            <a:lvl1pPr indent="-304800" lvl="0" marL="304800" marR="0" rtl="0" algn="l">
              <a:spcBef>
                <a:spcPts val="0"/>
              </a:spcBef>
              <a:buClr>
                <a:srgbClr val="FFFFFF"/>
              </a:buClr>
              <a:buSzPct val="100000"/>
              <a:buNone/>
              <a:defRPr b="1" sz="48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rtl="0" algn="l">
              <a:spcBef>
                <a:spcPts val="0"/>
              </a:spcBef>
              <a:buSzPct val="100000"/>
              <a:defRPr sz="1900"/>
            </a:lvl2pPr>
            <a:lvl3pPr indent="0" lvl="2" marL="0" marR="0" rtl="0" algn="l">
              <a:spcBef>
                <a:spcPts val="0"/>
              </a:spcBef>
              <a:buSzPct val="100000"/>
              <a:defRPr sz="1900"/>
            </a:lvl3pPr>
            <a:lvl4pPr indent="0" lvl="3" marL="0" marR="0" rtl="0" algn="l">
              <a:spcBef>
                <a:spcPts val="0"/>
              </a:spcBef>
              <a:buSzPct val="100000"/>
              <a:defRPr sz="1900"/>
            </a:lvl4pPr>
            <a:lvl5pPr indent="0" lvl="4" marL="0" marR="0" rtl="0" algn="l">
              <a:spcBef>
                <a:spcPts val="0"/>
              </a:spcBef>
              <a:buSzPct val="100000"/>
              <a:defRPr sz="1900"/>
            </a:lvl5pPr>
            <a:lvl6pPr indent="0" lvl="5" marL="0" marR="0" rtl="0" algn="l">
              <a:spcBef>
                <a:spcPts val="0"/>
              </a:spcBef>
              <a:buSzPct val="100000"/>
              <a:defRPr sz="1900"/>
            </a:lvl6pPr>
            <a:lvl7pPr indent="0" lvl="6" marL="0" marR="0" rtl="0" algn="l">
              <a:spcBef>
                <a:spcPts val="0"/>
              </a:spcBef>
              <a:buSzPct val="100000"/>
              <a:defRPr sz="1900"/>
            </a:lvl7pPr>
            <a:lvl8pPr indent="0" lvl="7" marL="0" marR="0" rtl="0" algn="l">
              <a:spcBef>
                <a:spcPts val="0"/>
              </a:spcBef>
              <a:buSzPct val="100000"/>
              <a:defRPr sz="1900"/>
            </a:lvl8pPr>
            <a:lvl9pPr indent="0" lvl="8" marL="0" marR="0" rtl="0" algn="l">
              <a:spcBef>
                <a:spcPts val="0"/>
              </a:spcBef>
              <a:buSzPct val="100000"/>
              <a:defRPr sz="1900"/>
            </a:lvl9pPr>
          </a:lstStyle>
          <a:p/>
        </p:txBody>
      </p:sp>
      <p:sp>
        <p:nvSpPr>
          <p:cNvPr id="24" name="Shape 24"/>
          <p:cNvSpPr txBox="1"/>
          <p:nvPr/>
        </p:nvSpPr>
        <p:spPr>
          <a:xfrm>
            <a:off x="2553121" y="3807476"/>
            <a:ext cx="5619600" cy="4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rIns="121900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</a:pPr>
            <a:r>
              <a:t/>
            </a:r>
            <a:endParaRPr b="1" i="0" sz="1900" u="none" cap="none" strike="noStrik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" name="Shape 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660800" y="3549766"/>
            <a:ext cx="955900" cy="955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Shape 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61985" y="3549751"/>
            <a:ext cx="955924" cy="955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Shape 27"/>
          <p:cNvPicPr preferRelativeResize="0"/>
          <p:nvPr/>
        </p:nvPicPr>
        <p:blipFill/>
        <p:spPr>
          <a:xfrm>
            <a:off x="8805341" y="3546925"/>
            <a:ext cx="961567" cy="961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Shape 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879542" y="1410433"/>
            <a:ext cx="2038361" cy="2039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Shape 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30413" y="3546925"/>
            <a:ext cx="961213" cy="961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Shape 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880637" y="3546925"/>
            <a:ext cx="960119" cy="961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Shape 3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36555" y="6277451"/>
            <a:ext cx="2209800" cy="503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Shape 3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1376258" y="6277226"/>
            <a:ext cx="590019" cy="5037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Shape 3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978900" y="4555899"/>
            <a:ext cx="2052400" cy="716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2_Title and Content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 txBox="1"/>
          <p:nvPr>
            <p:ph type="title"/>
          </p:nvPr>
        </p:nvSpPr>
        <p:spPr>
          <a:xfrm>
            <a:off x="480456" y="179868"/>
            <a:ext cx="9092099" cy="7695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rIns="121900" tIns="121900"/>
          <a:lstStyle>
            <a:lvl1pPr indent="-304800" lvl="0" marL="304800" rtl="0" algn="l">
              <a:spcBef>
                <a:spcPts val="0"/>
              </a:spcBef>
              <a:buClr>
                <a:schemeClr val="dk2"/>
              </a:buClr>
              <a:buFont typeface="Helvetica Neue"/>
              <a:buNone/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164" name="Shape 164"/>
          <p:cNvSpPr txBox="1"/>
          <p:nvPr>
            <p:ph idx="1" type="body"/>
          </p:nvPr>
        </p:nvSpPr>
        <p:spPr>
          <a:xfrm>
            <a:off x="609600" y="1295400"/>
            <a:ext cx="10972799" cy="48308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/>
          <a:lstStyle>
            <a:lvl1pPr indent="-215900" lvl="0" marL="457200" rtl="0" algn="l">
              <a:spcBef>
                <a:spcPts val="700"/>
              </a:spcBef>
              <a:buClr>
                <a:schemeClr val="dk1"/>
              </a:buClr>
              <a:buFont typeface="Arial"/>
              <a:buChar char="•"/>
              <a:defRPr/>
            </a:lvl1pPr>
            <a:lvl2pPr indent="-177800" lvl="1" marL="990600" rtl="0" algn="l">
              <a:spcBef>
                <a:spcPts val="600"/>
              </a:spcBef>
              <a:buClr>
                <a:schemeClr val="dk1"/>
              </a:buClr>
              <a:buFont typeface="Arial"/>
              <a:buChar char="–"/>
              <a:defRPr/>
            </a:lvl2pPr>
            <a:lvl3pPr indent="-139700" lvl="2" marL="1524000" rtl="0" algn="l"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3pPr>
            <a:lvl4pPr indent="-139700" lvl="3" marL="2133600" rtl="0" algn="l">
              <a:spcBef>
                <a:spcPts val="500"/>
              </a:spcBef>
              <a:buClr>
                <a:schemeClr val="dk1"/>
              </a:buClr>
              <a:buFont typeface="Arial"/>
              <a:buChar char="–"/>
              <a:defRPr/>
            </a:lvl4pPr>
            <a:lvl5pPr indent="-139700" lvl="4" marL="2743200" rtl="0" algn="l">
              <a:spcBef>
                <a:spcPts val="500"/>
              </a:spcBef>
              <a:buClr>
                <a:schemeClr val="dk1"/>
              </a:buClr>
              <a:buFont typeface="Arial"/>
              <a:buChar char="»"/>
              <a:defRPr/>
            </a:lvl5pPr>
            <a:lvl6pPr indent="-139700" lvl="5" marL="3352800" rtl="0" algn="l"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6pPr>
            <a:lvl7pPr indent="-139700" lvl="6" marL="3962400" rtl="0" algn="l"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7pPr>
            <a:lvl8pPr indent="-139700" lvl="7" marL="4572000" rtl="0" algn="l"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8pPr>
            <a:lvl9pPr indent="-139700" lvl="8" marL="5181600" rtl="0" algn="l"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/>
        </p:txBody>
      </p:sp>
      <p:pic>
        <p:nvPicPr>
          <p:cNvPr descr="NERSC-logo-color-transparent-edges.gif" id="165" name="Shape 1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678337" y="357657"/>
            <a:ext cx="2078399" cy="591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6" name="Shape 166"/>
          <p:cNvCxnSpPr/>
          <p:nvPr/>
        </p:nvCxnSpPr>
        <p:spPr>
          <a:xfrm flipH="1" rot="10800000">
            <a:off x="480456" y="1032941"/>
            <a:ext cx="11276099" cy="18900"/>
          </a:xfrm>
          <a:prstGeom prst="straightConnector1">
            <a:avLst/>
          </a:prstGeom>
          <a:noFill/>
          <a:ln cap="flat" cmpd="sng" w="38100">
            <a:solidFill>
              <a:srgbClr val="429FD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lank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 txBox="1"/>
          <p:nvPr>
            <p:ph idx="12" type="sldNum"/>
          </p:nvPr>
        </p:nvSpPr>
        <p:spPr>
          <a:xfrm>
            <a:off x="5488874" y="6368805"/>
            <a:ext cx="1234500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rIns="121900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i="0" lang="en-US" sz="1500" u="none" cap="none" strike="noStrike">
                <a:solidFill>
                  <a:srgbClr val="114766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fld id="{00000000-1234-1234-1234-123412341234}" type="slidenum">
              <a:rPr b="0" i="0" lang="en-US" sz="1500" u="none" cap="none" strike="noStrike">
                <a:solidFill>
                  <a:srgbClr val="114766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i="0" lang="en-US" sz="1500" u="none" cap="none" strike="noStrike">
                <a:solidFill>
                  <a:srgbClr val="114766"/>
                </a:solidFill>
                <a:latin typeface="Calibri"/>
                <a:ea typeface="Calibri"/>
                <a:cs typeface="Calibri"/>
                <a:sym typeface="Calibri"/>
              </a:rPr>
              <a:t> -</a:t>
            </a:r>
          </a:p>
        </p:txBody>
      </p:sp>
      <p:sp>
        <p:nvSpPr>
          <p:cNvPr id="169" name="Shape 169"/>
          <p:cNvSpPr txBox="1"/>
          <p:nvPr>
            <p:ph idx="11" type="ftr"/>
          </p:nvPr>
        </p:nvSpPr>
        <p:spPr>
          <a:xfrm>
            <a:off x="6986569" y="6368805"/>
            <a:ext cx="38186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rIns="121900" tIns="121900"/>
          <a:lstStyle>
            <a:lvl1pPr indent="0" lvl="0" marL="0" marR="0" rtl="0" algn="r">
              <a:spcBef>
                <a:spcPts val="0"/>
              </a:spcBef>
              <a:defRPr/>
            </a:lvl1pPr>
            <a:lvl2pPr indent="0" lvl="1" marL="609600" marR="0" rtl="0" algn="l">
              <a:spcBef>
                <a:spcPts val="0"/>
              </a:spcBef>
              <a:defRPr/>
            </a:lvl2pPr>
            <a:lvl3pPr indent="0" lvl="2" marL="1219200" marR="0" rtl="0" algn="l">
              <a:spcBef>
                <a:spcPts val="0"/>
              </a:spcBef>
              <a:defRPr/>
            </a:lvl3pPr>
            <a:lvl4pPr indent="0" lvl="3" marL="1828800" marR="0" rtl="0" algn="l">
              <a:spcBef>
                <a:spcPts val="0"/>
              </a:spcBef>
              <a:defRPr/>
            </a:lvl4pPr>
            <a:lvl5pPr indent="0" lvl="4" marL="2438400" marR="0" rtl="0" algn="l">
              <a:spcBef>
                <a:spcPts val="0"/>
              </a:spcBef>
              <a:defRPr/>
            </a:lvl5pPr>
            <a:lvl6pPr indent="0" lvl="5" marL="3048000" marR="0" rtl="0" algn="l">
              <a:spcBef>
                <a:spcPts val="0"/>
              </a:spcBef>
              <a:defRPr/>
            </a:lvl6pPr>
            <a:lvl7pPr indent="0" lvl="6" marL="3657600" marR="0" rtl="0" algn="l">
              <a:spcBef>
                <a:spcPts val="0"/>
              </a:spcBef>
              <a:defRPr/>
            </a:lvl7pPr>
            <a:lvl8pPr indent="0" lvl="7" marL="4267200" marR="0" rtl="0" algn="l">
              <a:spcBef>
                <a:spcPts val="0"/>
              </a:spcBef>
              <a:defRPr/>
            </a:lvl8pPr>
            <a:lvl9pPr indent="0" lvl="8" marL="4876800" marR="0" rtl="0" algn="l">
              <a:spcBef>
                <a:spcPts val="0"/>
              </a:spcBef>
              <a:defRPr/>
            </a:lvl9pPr>
          </a:lstStyle>
          <a:p/>
        </p:txBody>
      </p:sp>
      <p:pic>
        <p:nvPicPr>
          <p:cNvPr descr="NERSC-logo-color-transparent-edges.gif" id="170" name="Shape 1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678337" y="357657"/>
            <a:ext cx="2078399" cy="591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1" name="Shape 171"/>
          <p:cNvCxnSpPr/>
          <p:nvPr/>
        </p:nvCxnSpPr>
        <p:spPr>
          <a:xfrm flipH="1" rot="10800000">
            <a:off x="480456" y="1032941"/>
            <a:ext cx="11276099" cy="18900"/>
          </a:xfrm>
          <a:prstGeom prst="straightConnector1">
            <a:avLst/>
          </a:prstGeom>
          <a:noFill/>
          <a:ln cap="flat" cmpd="sng" w="38100">
            <a:solidFill>
              <a:srgbClr val="429FD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NERSC Title Only"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/>
          <p:nvPr>
            <p:ph type="title"/>
          </p:nvPr>
        </p:nvSpPr>
        <p:spPr>
          <a:xfrm>
            <a:off x="2540000" y="274637"/>
            <a:ext cx="9042300" cy="1020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rIns="121900" tIns="12190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174" name="Shape 174"/>
          <p:cNvSpPr txBox="1"/>
          <p:nvPr>
            <p:ph idx="10" type="dt"/>
          </p:nvPr>
        </p:nvSpPr>
        <p:spPr>
          <a:xfrm>
            <a:off x="609600" y="6356350"/>
            <a:ext cx="2844900" cy="3650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/>
          <a:lstStyle>
            <a:lvl1pPr indent="0" lvl="0" marL="0" marR="0" rtl="0" algn="l">
              <a:spcBef>
                <a:spcPts val="0"/>
              </a:spcBef>
              <a:buSzPct val="100000"/>
              <a:defRPr sz="1900"/>
            </a:lvl1pPr>
            <a:lvl2pPr indent="0" lvl="1" marL="609600" marR="0" rtl="0" algn="l">
              <a:spcBef>
                <a:spcPts val="0"/>
              </a:spcBef>
              <a:buSzPct val="100000"/>
              <a:defRPr sz="1900"/>
            </a:lvl2pPr>
            <a:lvl3pPr indent="0" lvl="2" marL="1219200" marR="0" rtl="0" algn="l">
              <a:spcBef>
                <a:spcPts val="0"/>
              </a:spcBef>
              <a:buSzPct val="100000"/>
              <a:defRPr sz="1900"/>
            </a:lvl3pPr>
            <a:lvl4pPr indent="0" lvl="3" marL="1828800" marR="0" rtl="0" algn="l">
              <a:spcBef>
                <a:spcPts val="0"/>
              </a:spcBef>
              <a:buSzPct val="100000"/>
              <a:defRPr sz="1900"/>
            </a:lvl4pPr>
            <a:lvl5pPr indent="0" lvl="4" marL="2438400" marR="0" rtl="0" algn="l">
              <a:spcBef>
                <a:spcPts val="0"/>
              </a:spcBef>
              <a:buSzPct val="100000"/>
              <a:defRPr sz="1900"/>
            </a:lvl5pPr>
            <a:lvl6pPr indent="0" lvl="5" marL="3048000" marR="0" rtl="0" algn="l">
              <a:spcBef>
                <a:spcPts val="0"/>
              </a:spcBef>
              <a:buSzPct val="100000"/>
              <a:defRPr sz="1900"/>
            </a:lvl6pPr>
            <a:lvl7pPr indent="0" lvl="6" marL="3657600" marR="0" rtl="0" algn="l">
              <a:spcBef>
                <a:spcPts val="0"/>
              </a:spcBef>
              <a:buSzPct val="100000"/>
              <a:defRPr sz="1900"/>
            </a:lvl7pPr>
            <a:lvl8pPr indent="0" lvl="7" marL="4267200" marR="0" rtl="0" algn="l">
              <a:spcBef>
                <a:spcPts val="0"/>
              </a:spcBef>
              <a:buSzPct val="100000"/>
              <a:defRPr sz="1900"/>
            </a:lvl8pPr>
            <a:lvl9pPr indent="0" lvl="8" marL="4876800" marR="0" rtl="0" algn="l">
              <a:spcBef>
                <a:spcPts val="0"/>
              </a:spcBef>
              <a:buSzPct val="100000"/>
              <a:defRPr sz="1900"/>
            </a:lvl9pPr>
          </a:lstStyle>
          <a:p/>
        </p:txBody>
      </p:sp>
      <p:sp>
        <p:nvSpPr>
          <p:cNvPr id="175" name="Shape 175"/>
          <p:cNvSpPr txBox="1"/>
          <p:nvPr>
            <p:ph idx="11" type="ftr"/>
          </p:nvPr>
        </p:nvSpPr>
        <p:spPr>
          <a:xfrm>
            <a:off x="6986569" y="6368805"/>
            <a:ext cx="38186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rIns="121900" tIns="121900"/>
          <a:lstStyle>
            <a:lvl1pPr indent="0" lvl="0" marL="0" marR="0" rtl="0" algn="r">
              <a:spcBef>
                <a:spcPts val="0"/>
              </a:spcBef>
              <a:defRPr/>
            </a:lvl1pPr>
            <a:lvl2pPr indent="0" lvl="1" marL="609600" marR="0" rtl="0" algn="l">
              <a:spcBef>
                <a:spcPts val="0"/>
              </a:spcBef>
              <a:defRPr/>
            </a:lvl2pPr>
            <a:lvl3pPr indent="0" lvl="2" marL="1219200" marR="0" rtl="0" algn="l">
              <a:spcBef>
                <a:spcPts val="0"/>
              </a:spcBef>
              <a:defRPr/>
            </a:lvl3pPr>
            <a:lvl4pPr indent="0" lvl="3" marL="1828800" marR="0" rtl="0" algn="l">
              <a:spcBef>
                <a:spcPts val="0"/>
              </a:spcBef>
              <a:defRPr/>
            </a:lvl4pPr>
            <a:lvl5pPr indent="0" lvl="4" marL="2438400" marR="0" rtl="0" algn="l">
              <a:spcBef>
                <a:spcPts val="0"/>
              </a:spcBef>
              <a:defRPr/>
            </a:lvl5pPr>
            <a:lvl6pPr indent="0" lvl="5" marL="3048000" marR="0" rtl="0" algn="l">
              <a:spcBef>
                <a:spcPts val="0"/>
              </a:spcBef>
              <a:defRPr/>
            </a:lvl6pPr>
            <a:lvl7pPr indent="0" lvl="6" marL="3657600" marR="0" rtl="0" algn="l">
              <a:spcBef>
                <a:spcPts val="0"/>
              </a:spcBef>
              <a:defRPr/>
            </a:lvl7pPr>
            <a:lvl8pPr indent="0" lvl="7" marL="4267200" marR="0" rtl="0" algn="l">
              <a:spcBef>
                <a:spcPts val="0"/>
              </a:spcBef>
              <a:defRPr/>
            </a:lvl8pPr>
            <a:lvl9pPr indent="0" lvl="8" marL="48768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76" name="Shape 176"/>
          <p:cNvSpPr txBox="1"/>
          <p:nvPr>
            <p:ph idx="12" type="sldNum"/>
          </p:nvPr>
        </p:nvSpPr>
        <p:spPr>
          <a:xfrm>
            <a:off x="5488874" y="6368805"/>
            <a:ext cx="1234500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rIns="121900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500" u="none" cap="none" strike="noStrike">
                <a:solidFill>
                  <a:srgbClr val="114766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cxnSp>
        <p:nvCxnSpPr>
          <p:cNvPr id="177" name="Shape 177"/>
          <p:cNvCxnSpPr/>
          <p:nvPr/>
        </p:nvCxnSpPr>
        <p:spPr>
          <a:xfrm flipH="1" rot="10800000">
            <a:off x="609601" y="304702"/>
            <a:ext cx="10972799" cy="966300"/>
          </a:xfrm>
          <a:prstGeom prst="bentConnector3">
            <a:avLst>
              <a:gd fmla="val 17836" name="adj1"/>
            </a:avLst>
          </a:prstGeom>
          <a:noFill/>
          <a:ln cap="flat" cmpd="sng" w="76200">
            <a:solidFill>
              <a:srgbClr val="F0B40A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78" name="Shape 178"/>
          <p:cNvCxnSpPr/>
          <p:nvPr/>
        </p:nvCxnSpPr>
        <p:spPr>
          <a:xfrm rot="10800000">
            <a:off x="609600" y="304702"/>
            <a:ext cx="10972799" cy="966300"/>
          </a:xfrm>
          <a:prstGeom prst="bentConnector3">
            <a:avLst>
              <a:gd fmla="val 83138" name="adj1"/>
            </a:avLst>
          </a:prstGeom>
          <a:noFill/>
          <a:ln cap="flat" cmpd="sng" w="76200">
            <a:solidFill>
              <a:srgbClr val="2E7FA4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descr="NERSC_logo_color_sm.png" id="179" name="Shape 1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6400" y="304801"/>
            <a:ext cx="1986899" cy="100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Title Slide"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/>
          <p:nvPr/>
        </p:nvSpPr>
        <p:spPr>
          <a:xfrm>
            <a:off x="236566" y="221300"/>
            <a:ext cx="7123500" cy="41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60925" lIns="121900" rIns="121900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Shape 183"/>
          <p:cNvSpPr txBox="1"/>
          <p:nvPr>
            <p:ph type="ctrTitle"/>
          </p:nvPr>
        </p:nvSpPr>
        <p:spPr>
          <a:xfrm>
            <a:off x="6165850" y="4764681"/>
            <a:ext cx="5619600" cy="933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rIns="121900" tIns="121900"/>
          <a:lstStyle>
            <a:lvl1pPr indent="0" lvl="0" marL="0" marR="0" rtl="0" algn="l">
              <a:spcBef>
                <a:spcPts val="0"/>
              </a:spcBef>
              <a:buClr>
                <a:srgbClr val="114766"/>
              </a:buClr>
              <a:buSzPct val="100000"/>
              <a:buNone/>
              <a:defRPr b="1" sz="37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rtl="0" algn="l">
              <a:spcBef>
                <a:spcPts val="0"/>
              </a:spcBef>
              <a:buSzPct val="100000"/>
              <a:defRPr sz="1900"/>
            </a:lvl2pPr>
            <a:lvl3pPr indent="0" lvl="2" marL="0" marR="0" rtl="0" algn="l">
              <a:spcBef>
                <a:spcPts val="0"/>
              </a:spcBef>
              <a:buSzPct val="100000"/>
              <a:defRPr sz="1900"/>
            </a:lvl3pPr>
            <a:lvl4pPr indent="0" lvl="3" marL="0" marR="0" rtl="0" algn="l">
              <a:spcBef>
                <a:spcPts val="0"/>
              </a:spcBef>
              <a:buSzPct val="100000"/>
              <a:defRPr sz="1900"/>
            </a:lvl4pPr>
            <a:lvl5pPr indent="0" lvl="4" marL="0" marR="0" rtl="0" algn="l">
              <a:spcBef>
                <a:spcPts val="0"/>
              </a:spcBef>
              <a:buSzPct val="100000"/>
              <a:defRPr sz="1900"/>
            </a:lvl5pPr>
            <a:lvl6pPr indent="0" lvl="5" marL="0" marR="0" rtl="0" algn="l">
              <a:spcBef>
                <a:spcPts val="0"/>
              </a:spcBef>
              <a:buSzPct val="100000"/>
              <a:defRPr sz="1900"/>
            </a:lvl6pPr>
            <a:lvl7pPr indent="0" lvl="6" marL="0" marR="0" rtl="0" algn="l">
              <a:spcBef>
                <a:spcPts val="0"/>
              </a:spcBef>
              <a:buSzPct val="100000"/>
              <a:defRPr sz="1900"/>
            </a:lvl7pPr>
            <a:lvl8pPr indent="0" lvl="7" marL="0" marR="0" rtl="0" algn="l">
              <a:spcBef>
                <a:spcPts val="0"/>
              </a:spcBef>
              <a:buSzPct val="100000"/>
              <a:defRPr sz="1900"/>
            </a:lvl8pPr>
            <a:lvl9pPr indent="0" lvl="8" marL="0" marR="0" rtl="0" algn="l">
              <a:spcBef>
                <a:spcPts val="0"/>
              </a:spcBef>
              <a:buSzPct val="100000"/>
              <a:defRPr sz="1900"/>
            </a:lvl9pPr>
          </a:lstStyle>
          <a:p/>
        </p:txBody>
      </p:sp>
      <p:sp>
        <p:nvSpPr>
          <p:cNvPr id="184" name="Shape 184"/>
          <p:cNvSpPr txBox="1"/>
          <p:nvPr>
            <p:ph idx="1" type="body"/>
          </p:nvPr>
        </p:nvSpPr>
        <p:spPr>
          <a:xfrm>
            <a:off x="763962" y="581100"/>
            <a:ext cx="6068700" cy="34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rIns="121900" tIns="121900"/>
          <a:lstStyle>
            <a:lvl1pPr indent="0" lvl="0" marL="0" rtl="0" algn="l">
              <a:spcBef>
                <a:spcPts val="0"/>
              </a:spcBef>
              <a:buClr>
                <a:srgbClr val="FFFFFF"/>
              </a:buClr>
              <a:buSzPct val="100000"/>
              <a:buFont typeface="Helvetica Neue"/>
              <a:buNone/>
              <a:defRPr b="1" sz="48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spcBef>
                <a:spcPts val="0"/>
              </a:spcBef>
              <a:buClr>
                <a:srgbClr val="FFFFFF"/>
              </a:buClr>
              <a:buSzPct val="100000"/>
              <a:buFont typeface="Helvetica Neue"/>
              <a:defRPr sz="19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spcBef>
                <a:spcPts val="0"/>
              </a:spcBef>
              <a:buClr>
                <a:srgbClr val="FFFFFF"/>
              </a:buClr>
              <a:buSzPct val="100000"/>
              <a:buFont typeface="Helvetica Neue"/>
              <a:defRPr sz="19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spcBef>
                <a:spcPts val="0"/>
              </a:spcBef>
              <a:buClr>
                <a:srgbClr val="FFFFFF"/>
              </a:buClr>
              <a:buSzPct val="100000"/>
              <a:buFont typeface="Helvetica Neue"/>
              <a:defRPr sz="19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spcBef>
                <a:spcPts val="0"/>
              </a:spcBef>
              <a:buClr>
                <a:srgbClr val="FFFFFF"/>
              </a:buClr>
              <a:buSzPct val="100000"/>
              <a:buFont typeface="Helvetica Neue"/>
              <a:defRPr sz="19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spcBef>
                <a:spcPts val="0"/>
              </a:spcBef>
              <a:buClr>
                <a:srgbClr val="FFFFFF"/>
              </a:buClr>
              <a:buSzPct val="100000"/>
              <a:buFont typeface="Helvetica Neue"/>
              <a:defRPr sz="19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spcBef>
                <a:spcPts val="0"/>
              </a:spcBef>
              <a:buClr>
                <a:srgbClr val="FFFFFF"/>
              </a:buClr>
              <a:buSzPct val="100000"/>
              <a:buFont typeface="Helvetica Neue"/>
              <a:defRPr sz="19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spcBef>
                <a:spcPts val="0"/>
              </a:spcBef>
              <a:buClr>
                <a:srgbClr val="FFFFFF"/>
              </a:buClr>
              <a:buSzPct val="100000"/>
              <a:buFont typeface="Helvetica Neue"/>
              <a:defRPr sz="19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spcBef>
                <a:spcPts val="0"/>
              </a:spcBef>
              <a:buClr>
                <a:srgbClr val="FFFFFF"/>
              </a:buClr>
              <a:buSzPct val="100000"/>
              <a:buFont typeface="Helvetica Neue"/>
              <a:defRPr sz="19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pic>
        <p:nvPicPr>
          <p:cNvPr id="185" name="Shape 18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43466" y="4508500"/>
            <a:ext cx="3338316" cy="1706368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Shape 186"/>
          <p:cNvSpPr txBox="1"/>
          <p:nvPr>
            <p:ph idx="2" type="ctrTitle"/>
          </p:nvPr>
        </p:nvSpPr>
        <p:spPr>
          <a:xfrm>
            <a:off x="6165850" y="5526681"/>
            <a:ext cx="5619600" cy="933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rIns="121900" tIns="121900"/>
          <a:lstStyle>
            <a:lvl1pPr indent="0" lvl="0" marL="0" marR="0" rtl="0" algn="l">
              <a:spcBef>
                <a:spcPts val="0"/>
              </a:spcBef>
              <a:buClr>
                <a:srgbClr val="114766"/>
              </a:buClr>
              <a:buSzPct val="100000"/>
              <a:buNone/>
              <a:defRPr b="1" sz="24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rtl="0" algn="l">
              <a:spcBef>
                <a:spcPts val="0"/>
              </a:spcBef>
              <a:buSzPct val="100000"/>
              <a:defRPr sz="1900"/>
            </a:lvl2pPr>
            <a:lvl3pPr indent="0" lvl="2" marL="0" marR="0" rtl="0" algn="l">
              <a:spcBef>
                <a:spcPts val="0"/>
              </a:spcBef>
              <a:buSzPct val="100000"/>
              <a:defRPr sz="1900"/>
            </a:lvl3pPr>
            <a:lvl4pPr indent="0" lvl="3" marL="0" marR="0" rtl="0" algn="l">
              <a:spcBef>
                <a:spcPts val="0"/>
              </a:spcBef>
              <a:buSzPct val="100000"/>
              <a:defRPr sz="1900"/>
            </a:lvl4pPr>
            <a:lvl5pPr indent="0" lvl="4" marL="0" marR="0" rtl="0" algn="l">
              <a:spcBef>
                <a:spcPts val="0"/>
              </a:spcBef>
              <a:buSzPct val="100000"/>
              <a:defRPr sz="1900"/>
            </a:lvl5pPr>
            <a:lvl6pPr indent="0" lvl="5" marL="0" marR="0" rtl="0" algn="l">
              <a:spcBef>
                <a:spcPts val="0"/>
              </a:spcBef>
              <a:buSzPct val="100000"/>
              <a:defRPr sz="1900"/>
            </a:lvl6pPr>
            <a:lvl7pPr indent="0" lvl="6" marL="0" marR="0" rtl="0" algn="l">
              <a:spcBef>
                <a:spcPts val="0"/>
              </a:spcBef>
              <a:buSzPct val="100000"/>
              <a:defRPr sz="1900"/>
            </a:lvl7pPr>
            <a:lvl8pPr indent="0" lvl="7" marL="0" marR="0" rtl="0" algn="l">
              <a:spcBef>
                <a:spcPts val="0"/>
              </a:spcBef>
              <a:buSzPct val="100000"/>
              <a:defRPr sz="1900"/>
            </a:lvl8pPr>
            <a:lvl9pPr indent="0" lvl="8" marL="0" marR="0" rtl="0" algn="l">
              <a:spcBef>
                <a:spcPts val="0"/>
              </a:spcBef>
              <a:buSzPct val="100000"/>
              <a:defRPr sz="1900"/>
            </a:lvl9pPr>
          </a:lstStyle>
          <a:p/>
        </p:txBody>
      </p:sp>
      <p:pic>
        <p:nvPicPr>
          <p:cNvPr id="187" name="Shape 187"/>
          <p:cNvPicPr preferRelativeResize="0"/>
          <p:nvPr/>
        </p:nvPicPr>
        <p:blipFill/>
        <p:spPr>
          <a:xfrm>
            <a:off x="236555" y="6277451"/>
            <a:ext cx="2209800" cy="503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Shape 1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72264" y="230899"/>
            <a:ext cx="2180515" cy="2058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Shape 18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84216" y="2383925"/>
            <a:ext cx="1009016" cy="960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Shape 19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764731" y="230899"/>
            <a:ext cx="2180515" cy="2058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Shape 19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634336" y="3456620"/>
            <a:ext cx="1028626" cy="962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Shape 19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34336" y="2383925"/>
            <a:ext cx="1022589" cy="956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Shape 19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473638" y="3456620"/>
            <a:ext cx="1028626" cy="962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Shape 19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9754549" y="2378278"/>
            <a:ext cx="2200882" cy="2040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Shape 19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1376258" y="6277226"/>
            <a:ext cx="590019" cy="5037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ubtitle Slide"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/>
          <p:nvPr/>
        </p:nvSpPr>
        <p:spPr>
          <a:xfrm>
            <a:off x="274100" y="1410433"/>
            <a:ext cx="9492899" cy="2039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60925" lIns="121900" rIns="121900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Shape 198"/>
          <p:cNvSpPr txBox="1"/>
          <p:nvPr>
            <p:ph type="ctrTitle"/>
          </p:nvPr>
        </p:nvSpPr>
        <p:spPr>
          <a:xfrm>
            <a:off x="844100" y="1499983"/>
            <a:ext cx="8352900" cy="18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rIns="121900" tIns="121900"/>
          <a:lstStyle>
            <a:lvl1pPr indent="-304800" lvl="0" marL="304800" marR="0" rtl="0" algn="l">
              <a:spcBef>
                <a:spcPts val="0"/>
              </a:spcBef>
              <a:buClr>
                <a:srgbClr val="FFFFFF"/>
              </a:buClr>
              <a:buSzPct val="100000"/>
              <a:buNone/>
              <a:defRPr b="1" sz="48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rtl="0" algn="l">
              <a:spcBef>
                <a:spcPts val="0"/>
              </a:spcBef>
              <a:buSzPct val="100000"/>
              <a:defRPr sz="1900"/>
            </a:lvl2pPr>
            <a:lvl3pPr indent="0" lvl="2" marL="0" marR="0" rtl="0" algn="l">
              <a:spcBef>
                <a:spcPts val="0"/>
              </a:spcBef>
              <a:buSzPct val="100000"/>
              <a:defRPr sz="1900"/>
            </a:lvl3pPr>
            <a:lvl4pPr indent="0" lvl="3" marL="0" marR="0" rtl="0" algn="l">
              <a:spcBef>
                <a:spcPts val="0"/>
              </a:spcBef>
              <a:buSzPct val="100000"/>
              <a:defRPr sz="1900"/>
            </a:lvl4pPr>
            <a:lvl5pPr indent="0" lvl="4" marL="0" marR="0" rtl="0" algn="l">
              <a:spcBef>
                <a:spcPts val="0"/>
              </a:spcBef>
              <a:buSzPct val="100000"/>
              <a:defRPr sz="1900"/>
            </a:lvl5pPr>
            <a:lvl6pPr indent="0" lvl="5" marL="0" marR="0" rtl="0" algn="l">
              <a:spcBef>
                <a:spcPts val="0"/>
              </a:spcBef>
              <a:buSzPct val="100000"/>
              <a:defRPr sz="1900"/>
            </a:lvl6pPr>
            <a:lvl7pPr indent="0" lvl="6" marL="0" marR="0" rtl="0" algn="l">
              <a:spcBef>
                <a:spcPts val="0"/>
              </a:spcBef>
              <a:buSzPct val="100000"/>
              <a:defRPr sz="1900"/>
            </a:lvl7pPr>
            <a:lvl8pPr indent="0" lvl="7" marL="0" marR="0" rtl="0" algn="l">
              <a:spcBef>
                <a:spcPts val="0"/>
              </a:spcBef>
              <a:buSzPct val="100000"/>
              <a:defRPr sz="1900"/>
            </a:lvl8pPr>
            <a:lvl9pPr indent="0" lvl="8" marL="0" marR="0" rtl="0" algn="l">
              <a:spcBef>
                <a:spcPts val="0"/>
              </a:spcBef>
              <a:buSzPct val="100000"/>
              <a:defRPr sz="1900"/>
            </a:lvl9pPr>
          </a:lstStyle>
          <a:p/>
        </p:txBody>
      </p:sp>
      <p:sp>
        <p:nvSpPr>
          <p:cNvPr id="199" name="Shape 199"/>
          <p:cNvSpPr txBox="1"/>
          <p:nvPr/>
        </p:nvSpPr>
        <p:spPr>
          <a:xfrm>
            <a:off x="2553121" y="3807476"/>
            <a:ext cx="5619600" cy="4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rIns="121900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</a:pPr>
            <a:r>
              <a:t/>
            </a:r>
            <a:endParaRPr b="1" i="0" sz="1900" u="none" cap="none" strike="noStrik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0" name="Shape 20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660800" y="3549766"/>
            <a:ext cx="955900" cy="955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Shape 2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61985" y="3549751"/>
            <a:ext cx="955924" cy="955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Shape 20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05341" y="3546925"/>
            <a:ext cx="961567" cy="961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Shape 20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879542" y="1410433"/>
            <a:ext cx="2038361" cy="2039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Shape 20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30413" y="3546925"/>
            <a:ext cx="961213" cy="961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Shape 20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880637" y="3546925"/>
            <a:ext cx="960119" cy="961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Shape 20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43466" y="4508500"/>
            <a:ext cx="3338316" cy="1706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Shape 207"/>
          <p:cNvPicPr preferRelativeResize="0"/>
          <p:nvPr/>
        </p:nvPicPr>
        <p:blipFill/>
        <p:spPr>
          <a:xfrm>
            <a:off x="236555" y="6277451"/>
            <a:ext cx="2209800" cy="503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Shape 20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1376258" y="6277226"/>
            <a:ext cx="590019" cy="5037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Title and Content"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/>
          <p:nvPr>
            <p:ph type="title"/>
          </p:nvPr>
        </p:nvSpPr>
        <p:spPr>
          <a:xfrm>
            <a:off x="480456" y="179868"/>
            <a:ext cx="9092099" cy="7695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rIns="121900" tIns="121900"/>
          <a:lstStyle>
            <a:lvl1pPr indent="-304800" lvl="0" marL="304800" rtl="0" algn="l">
              <a:spcBef>
                <a:spcPts val="0"/>
              </a:spcBef>
              <a:buClr>
                <a:srgbClr val="114766"/>
              </a:buClr>
              <a:buSzPct val="100000"/>
              <a:buNone/>
              <a:defRPr b="1" sz="39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spcBef>
                <a:spcPts val="0"/>
              </a:spcBef>
              <a:buSzPct val="100000"/>
              <a:defRPr sz="1900"/>
            </a:lvl2pPr>
            <a:lvl3pPr lvl="2" rtl="0">
              <a:spcBef>
                <a:spcPts val="0"/>
              </a:spcBef>
              <a:buSzPct val="100000"/>
              <a:defRPr sz="1900"/>
            </a:lvl3pPr>
            <a:lvl4pPr lvl="3" rtl="0">
              <a:spcBef>
                <a:spcPts val="0"/>
              </a:spcBef>
              <a:buSzPct val="100000"/>
              <a:defRPr sz="1900"/>
            </a:lvl4pPr>
            <a:lvl5pPr lvl="4" rtl="0">
              <a:spcBef>
                <a:spcPts val="0"/>
              </a:spcBef>
              <a:buSzPct val="100000"/>
              <a:defRPr sz="1900"/>
            </a:lvl5pPr>
            <a:lvl6pPr lvl="5" rtl="0">
              <a:spcBef>
                <a:spcPts val="0"/>
              </a:spcBef>
              <a:buSzPct val="100000"/>
              <a:defRPr sz="1900"/>
            </a:lvl6pPr>
            <a:lvl7pPr lvl="6" rtl="0">
              <a:spcBef>
                <a:spcPts val="0"/>
              </a:spcBef>
              <a:buSzPct val="100000"/>
              <a:defRPr sz="1900"/>
            </a:lvl7pPr>
            <a:lvl8pPr lvl="7" rtl="0">
              <a:spcBef>
                <a:spcPts val="0"/>
              </a:spcBef>
              <a:buSzPct val="100000"/>
              <a:defRPr sz="1900"/>
            </a:lvl8pPr>
            <a:lvl9pPr lvl="8" rtl="0">
              <a:spcBef>
                <a:spcPts val="0"/>
              </a:spcBef>
              <a:buSzPct val="100000"/>
              <a:defRPr sz="1900"/>
            </a:lvl9pPr>
          </a:lstStyle>
          <a:p/>
        </p:txBody>
      </p:sp>
      <p:sp>
        <p:nvSpPr>
          <p:cNvPr id="211" name="Shape 211"/>
          <p:cNvSpPr txBox="1"/>
          <p:nvPr>
            <p:ph idx="1" type="body"/>
          </p:nvPr>
        </p:nvSpPr>
        <p:spPr>
          <a:xfrm>
            <a:off x="609600" y="1295400"/>
            <a:ext cx="10972799" cy="48308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/>
          <a:lstStyle>
            <a:lvl1pPr indent="-215900" lvl="0" marL="457200" rtl="0" algn="l">
              <a:spcBef>
                <a:spcPts val="700"/>
              </a:spcBef>
              <a:buClr>
                <a:srgbClr val="114766"/>
              </a:buClr>
              <a:buSzPct val="100000"/>
              <a:buFont typeface="Helvetica Neue"/>
              <a:buChar char="•"/>
              <a:defRPr sz="19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177800" lvl="1" marL="990600" rtl="0" algn="l">
              <a:spcBef>
                <a:spcPts val="600"/>
              </a:spcBef>
              <a:buClr>
                <a:srgbClr val="114766"/>
              </a:buClr>
              <a:buSzPct val="100000"/>
              <a:buFont typeface="Helvetica Neue"/>
              <a:buChar char="–"/>
              <a:defRPr sz="19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139700" lvl="2" marL="1524000" rtl="0" algn="l">
              <a:spcBef>
                <a:spcPts val="500"/>
              </a:spcBef>
              <a:buClr>
                <a:srgbClr val="114766"/>
              </a:buClr>
              <a:buSzPct val="100000"/>
              <a:buFont typeface="Helvetica Neue"/>
              <a:buChar char="•"/>
              <a:defRPr sz="19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139700" lvl="3" marL="2133600" rtl="0" algn="l">
              <a:spcBef>
                <a:spcPts val="500"/>
              </a:spcBef>
              <a:buClr>
                <a:srgbClr val="114766"/>
              </a:buClr>
              <a:buSzPct val="100000"/>
              <a:buFont typeface="Helvetica Neue"/>
              <a:buChar char="–"/>
              <a:defRPr sz="19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139700" lvl="4" marL="2743200" rtl="0" algn="l">
              <a:spcBef>
                <a:spcPts val="500"/>
              </a:spcBef>
              <a:buClr>
                <a:srgbClr val="114766"/>
              </a:buClr>
              <a:buSzPct val="100000"/>
              <a:buFont typeface="Helvetica Neue"/>
              <a:buChar char="»"/>
              <a:defRPr sz="19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139700" lvl="5" marL="3352800" rtl="0" algn="l">
              <a:spcBef>
                <a:spcPts val="500"/>
              </a:spcBef>
              <a:buClr>
                <a:srgbClr val="114766"/>
              </a:buClr>
              <a:buSzPct val="100000"/>
              <a:buFont typeface="Helvetica Neue"/>
              <a:buChar char="•"/>
              <a:defRPr sz="19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139700" lvl="6" marL="3962400" rtl="0" algn="l">
              <a:spcBef>
                <a:spcPts val="500"/>
              </a:spcBef>
              <a:buClr>
                <a:srgbClr val="114766"/>
              </a:buClr>
              <a:buSzPct val="100000"/>
              <a:buFont typeface="Helvetica Neue"/>
              <a:buChar char="•"/>
              <a:defRPr sz="19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139700" lvl="7" marL="4572000" rtl="0" algn="l">
              <a:spcBef>
                <a:spcPts val="500"/>
              </a:spcBef>
              <a:buClr>
                <a:srgbClr val="114766"/>
              </a:buClr>
              <a:buSzPct val="100000"/>
              <a:buFont typeface="Helvetica Neue"/>
              <a:buChar char="•"/>
              <a:defRPr sz="19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139700" lvl="8" marL="5181600" rtl="0" algn="l">
              <a:spcBef>
                <a:spcPts val="500"/>
              </a:spcBef>
              <a:buClr>
                <a:srgbClr val="114766"/>
              </a:buClr>
              <a:buSzPct val="100000"/>
              <a:buFont typeface="Helvetica Neue"/>
              <a:buChar char="•"/>
              <a:defRPr sz="19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cxnSp>
        <p:nvCxnSpPr>
          <p:cNvPr id="212" name="Shape 212"/>
          <p:cNvCxnSpPr/>
          <p:nvPr/>
        </p:nvCxnSpPr>
        <p:spPr>
          <a:xfrm flipH="1" rot="10800000">
            <a:off x="480456" y="1032941"/>
            <a:ext cx="11276099" cy="18900"/>
          </a:xfrm>
          <a:prstGeom prst="straightConnector1">
            <a:avLst/>
          </a:prstGeom>
          <a:noFill/>
          <a:ln cap="flat" cmpd="sng" w="38100">
            <a:solidFill>
              <a:srgbClr val="429FD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213" name="Shape 2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185400" y="144768"/>
            <a:ext cx="1905001" cy="8397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Shape 214"/>
          <p:cNvPicPr preferRelativeResize="0"/>
          <p:nvPr/>
        </p:nvPicPr>
        <p:blipFill/>
        <p:spPr>
          <a:xfrm>
            <a:off x="236555" y="6277451"/>
            <a:ext cx="2209800" cy="503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Shape 2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76258" y="6277226"/>
            <a:ext cx="590019" cy="5037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 txBox="1"/>
          <p:nvPr>
            <p:ph type="title"/>
          </p:nvPr>
        </p:nvSpPr>
        <p:spPr>
          <a:xfrm>
            <a:off x="480456" y="179868"/>
            <a:ext cx="9092099" cy="7695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rIns="121900" tIns="121900"/>
          <a:lstStyle>
            <a:lvl1pPr indent="-304800" lvl="0" marL="304800" rtl="0" algn="l">
              <a:spcBef>
                <a:spcPts val="0"/>
              </a:spcBef>
              <a:buClr>
                <a:srgbClr val="114766"/>
              </a:buClr>
              <a:buSzPct val="100000"/>
              <a:buNone/>
              <a:defRPr b="1" sz="39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spcBef>
                <a:spcPts val="0"/>
              </a:spcBef>
              <a:buSzPct val="100000"/>
              <a:defRPr sz="1900"/>
            </a:lvl2pPr>
            <a:lvl3pPr lvl="2" rtl="0">
              <a:spcBef>
                <a:spcPts val="0"/>
              </a:spcBef>
              <a:buSzPct val="100000"/>
              <a:defRPr sz="1900"/>
            </a:lvl3pPr>
            <a:lvl4pPr lvl="3" rtl="0">
              <a:spcBef>
                <a:spcPts val="0"/>
              </a:spcBef>
              <a:buSzPct val="100000"/>
              <a:defRPr sz="1900"/>
            </a:lvl4pPr>
            <a:lvl5pPr lvl="4" rtl="0">
              <a:spcBef>
                <a:spcPts val="0"/>
              </a:spcBef>
              <a:buSzPct val="100000"/>
              <a:defRPr sz="1900"/>
            </a:lvl5pPr>
            <a:lvl6pPr lvl="5" rtl="0">
              <a:spcBef>
                <a:spcPts val="0"/>
              </a:spcBef>
              <a:buSzPct val="100000"/>
              <a:defRPr sz="1900"/>
            </a:lvl6pPr>
            <a:lvl7pPr lvl="6" rtl="0">
              <a:spcBef>
                <a:spcPts val="0"/>
              </a:spcBef>
              <a:buSzPct val="100000"/>
              <a:defRPr sz="1900"/>
            </a:lvl7pPr>
            <a:lvl8pPr lvl="7" rtl="0">
              <a:spcBef>
                <a:spcPts val="0"/>
              </a:spcBef>
              <a:buSzPct val="100000"/>
              <a:defRPr sz="1900"/>
            </a:lvl8pPr>
            <a:lvl9pPr lvl="8" rtl="0">
              <a:spcBef>
                <a:spcPts val="0"/>
              </a:spcBef>
              <a:buSzPct val="100000"/>
              <a:defRPr sz="1900"/>
            </a:lvl9pPr>
          </a:lstStyle>
          <a:p/>
        </p:txBody>
      </p:sp>
      <p:cxnSp>
        <p:nvCxnSpPr>
          <p:cNvPr id="218" name="Shape 218"/>
          <p:cNvCxnSpPr/>
          <p:nvPr/>
        </p:nvCxnSpPr>
        <p:spPr>
          <a:xfrm flipH="1" rot="10800000">
            <a:off x="480456" y="1032941"/>
            <a:ext cx="11276099" cy="18900"/>
          </a:xfrm>
          <a:prstGeom prst="straightConnector1">
            <a:avLst/>
          </a:prstGeom>
          <a:noFill/>
          <a:ln cap="flat" cmpd="sng" w="38100">
            <a:solidFill>
              <a:srgbClr val="429FD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219" name="Shape 2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185400" y="144768"/>
            <a:ext cx="1905001" cy="8397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Shape 220"/>
          <p:cNvPicPr preferRelativeResize="0"/>
          <p:nvPr/>
        </p:nvPicPr>
        <p:blipFill/>
        <p:spPr>
          <a:xfrm>
            <a:off x="236555" y="6277451"/>
            <a:ext cx="2209800" cy="503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Shape 2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76258" y="6277226"/>
            <a:ext cx="590019" cy="5037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Logo Slide"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Shape 2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472024" y="1107626"/>
            <a:ext cx="5535344" cy="2829371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Shape 224"/>
          <p:cNvSpPr txBox="1"/>
          <p:nvPr/>
        </p:nvSpPr>
        <p:spPr>
          <a:xfrm>
            <a:off x="3672200" y="4494275"/>
            <a:ext cx="4847700" cy="837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US" sz="37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Thank You</a:t>
            </a:r>
          </a:p>
        </p:txBody>
      </p:sp>
      <p:pic>
        <p:nvPicPr>
          <p:cNvPr id="225" name="Shape 225"/>
          <p:cNvPicPr preferRelativeResize="0"/>
          <p:nvPr/>
        </p:nvPicPr>
        <p:blipFill/>
        <p:spPr>
          <a:xfrm>
            <a:off x="236555" y="6277451"/>
            <a:ext cx="2209800" cy="503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Shape 2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76258" y="6277226"/>
            <a:ext cx="590019" cy="5037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 1"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 txBox="1"/>
          <p:nvPr>
            <p:ph type="ctrTitle"/>
          </p:nvPr>
        </p:nvSpPr>
        <p:spPr>
          <a:xfrm>
            <a:off x="914400" y="2111123"/>
            <a:ext cx="10363200" cy="15465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rIns="121900" tIns="121900"/>
          <a:lstStyle>
            <a:lvl1pPr lvl="0" rtl="0" algn="ctr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b="1" i="0" sz="6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ctr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b="1" i="0" sz="6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 algn="ctr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b="1" i="0" sz="6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 algn="ctr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b="1" i="0" sz="6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 algn="ctr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b="1" i="0" sz="6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 algn="ctr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b="1" i="0" sz="6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 algn="ctr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b="1" i="0" sz="6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 algn="ctr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b="1" i="0" sz="6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 algn="ctr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b="1" i="0" sz="6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9" name="Shape 229"/>
          <p:cNvSpPr txBox="1"/>
          <p:nvPr>
            <p:ph idx="1" type="subTitle"/>
          </p:nvPr>
        </p:nvSpPr>
        <p:spPr>
          <a:xfrm>
            <a:off x="914400" y="3786737"/>
            <a:ext cx="10363200" cy="10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 txBox="1"/>
          <p:nvPr>
            <p:ph type="title"/>
          </p:nvPr>
        </p:nvSpPr>
        <p:spPr>
          <a:xfrm>
            <a:off x="609600" y="274637"/>
            <a:ext cx="10972799" cy="1143299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rIns="121900" tIns="121900"/>
          <a:lstStyle>
            <a:lvl1pPr lvl="0" rtl="0" algn="l">
              <a:spcBef>
                <a:spcPts val="0"/>
              </a:spcBef>
              <a:buSzPct val="100000"/>
              <a:buFont typeface="Arial"/>
              <a:buNone/>
              <a:defRPr b="1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spcBef>
                <a:spcPts val="0"/>
              </a:spcBef>
              <a:buSzPct val="100000"/>
              <a:buFont typeface="Arial"/>
              <a:buNone/>
              <a:defRPr b="1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 algn="l">
              <a:spcBef>
                <a:spcPts val="0"/>
              </a:spcBef>
              <a:buSzPct val="100000"/>
              <a:buFont typeface="Arial"/>
              <a:buNone/>
              <a:defRPr b="1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 algn="l">
              <a:spcBef>
                <a:spcPts val="0"/>
              </a:spcBef>
              <a:buSzPct val="100000"/>
              <a:buFont typeface="Arial"/>
              <a:buNone/>
              <a:defRPr b="1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 algn="l">
              <a:spcBef>
                <a:spcPts val="0"/>
              </a:spcBef>
              <a:buSzPct val="100000"/>
              <a:buFont typeface="Arial"/>
              <a:buNone/>
              <a:defRPr b="1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 algn="l">
              <a:spcBef>
                <a:spcPts val="0"/>
              </a:spcBef>
              <a:buSzPct val="100000"/>
              <a:buFont typeface="Arial"/>
              <a:buNone/>
              <a:defRPr b="1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 algn="l">
              <a:spcBef>
                <a:spcPts val="0"/>
              </a:spcBef>
              <a:buSzPct val="100000"/>
              <a:buFont typeface="Arial"/>
              <a:buNone/>
              <a:defRPr b="1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 algn="l">
              <a:spcBef>
                <a:spcPts val="0"/>
              </a:spcBef>
              <a:buSzPct val="100000"/>
              <a:buFont typeface="Arial"/>
              <a:buNone/>
              <a:defRPr b="1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 algn="l">
              <a:spcBef>
                <a:spcPts val="0"/>
              </a:spcBef>
              <a:buSzPct val="100000"/>
              <a:buFont typeface="Arial"/>
              <a:buNone/>
              <a:defRPr b="1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2" name="Shape 232"/>
          <p:cNvSpPr txBox="1"/>
          <p:nvPr>
            <p:ph idx="1" type="body"/>
          </p:nvPr>
        </p:nvSpPr>
        <p:spPr>
          <a:xfrm>
            <a:off x="609600" y="1600200"/>
            <a:ext cx="10972799" cy="49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/>
          <a:lstStyle>
            <a:lvl1pPr lvl="0" rtl="0">
              <a:spcBef>
                <a:spcPts val="0"/>
              </a:spcBef>
              <a:buSzPct val="100000"/>
              <a:defRPr sz="1900"/>
            </a:lvl1pPr>
            <a:lvl2pPr lvl="1" rtl="0">
              <a:spcBef>
                <a:spcPts val="0"/>
              </a:spcBef>
              <a:buSzPct val="100000"/>
              <a:defRPr sz="1900"/>
            </a:lvl2pPr>
            <a:lvl3pPr lvl="2" rtl="0">
              <a:spcBef>
                <a:spcPts val="0"/>
              </a:spcBef>
              <a:buSzPct val="100000"/>
              <a:defRPr sz="1900"/>
            </a:lvl3pPr>
            <a:lvl4pPr lvl="3" rtl="0">
              <a:spcBef>
                <a:spcPts val="0"/>
              </a:spcBef>
              <a:buSzPct val="100000"/>
              <a:defRPr sz="1900"/>
            </a:lvl4pPr>
            <a:lvl5pPr lvl="4" rtl="0">
              <a:spcBef>
                <a:spcPts val="0"/>
              </a:spcBef>
              <a:buSzPct val="79166"/>
              <a:defRPr sz="2400"/>
            </a:lvl5pPr>
            <a:lvl6pPr lvl="5" rtl="0">
              <a:spcBef>
                <a:spcPts val="0"/>
              </a:spcBef>
              <a:buSzPct val="79166"/>
              <a:defRPr sz="2400"/>
            </a:lvl6pPr>
            <a:lvl7pPr lvl="6" rtl="0">
              <a:spcBef>
                <a:spcPts val="0"/>
              </a:spcBef>
              <a:buSzPct val="79166"/>
              <a:defRPr sz="2400"/>
            </a:lvl7pPr>
            <a:lvl8pPr lvl="7" rtl="0">
              <a:spcBef>
                <a:spcPts val="0"/>
              </a:spcBef>
              <a:buSzPct val="79166"/>
              <a:defRPr sz="2400"/>
            </a:lvl8pPr>
            <a:lvl9pPr lvl="8" rtl="0">
              <a:spcBef>
                <a:spcPts val="0"/>
              </a:spcBef>
              <a:buSzPct val="79166"/>
              <a:defRPr sz="24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Title and Conten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/>
          <p:nvPr>
            <p:ph type="title"/>
          </p:nvPr>
        </p:nvSpPr>
        <p:spPr>
          <a:xfrm>
            <a:off x="480456" y="179868"/>
            <a:ext cx="9092099" cy="7695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rIns="121900" tIns="121900"/>
          <a:lstStyle>
            <a:lvl1pPr indent="-304800" lvl="0" marL="304800" rtl="0" algn="l">
              <a:spcBef>
                <a:spcPts val="0"/>
              </a:spcBef>
              <a:buClr>
                <a:srgbClr val="114766"/>
              </a:buClr>
              <a:buSzPct val="100000"/>
              <a:buNone/>
              <a:defRPr b="1" sz="39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spcBef>
                <a:spcPts val="0"/>
              </a:spcBef>
              <a:buSzPct val="100000"/>
              <a:defRPr sz="1900"/>
            </a:lvl2pPr>
            <a:lvl3pPr lvl="2" rtl="0">
              <a:spcBef>
                <a:spcPts val="0"/>
              </a:spcBef>
              <a:buSzPct val="100000"/>
              <a:defRPr sz="1900"/>
            </a:lvl3pPr>
            <a:lvl4pPr lvl="3" rtl="0">
              <a:spcBef>
                <a:spcPts val="0"/>
              </a:spcBef>
              <a:buSzPct val="100000"/>
              <a:defRPr sz="1900"/>
            </a:lvl4pPr>
            <a:lvl5pPr lvl="4" rtl="0">
              <a:spcBef>
                <a:spcPts val="0"/>
              </a:spcBef>
              <a:buSzPct val="100000"/>
              <a:defRPr sz="1900"/>
            </a:lvl5pPr>
            <a:lvl6pPr lvl="5" rtl="0">
              <a:spcBef>
                <a:spcPts val="0"/>
              </a:spcBef>
              <a:buSzPct val="100000"/>
              <a:defRPr sz="1900"/>
            </a:lvl6pPr>
            <a:lvl7pPr lvl="6" rtl="0">
              <a:spcBef>
                <a:spcPts val="0"/>
              </a:spcBef>
              <a:buSzPct val="100000"/>
              <a:defRPr sz="1900"/>
            </a:lvl7pPr>
            <a:lvl8pPr lvl="7" rtl="0">
              <a:spcBef>
                <a:spcPts val="0"/>
              </a:spcBef>
              <a:buSzPct val="100000"/>
              <a:defRPr sz="1900"/>
            </a:lvl8pPr>
            <a:lvl9pPr lvl="8" rtl="0">
              <a:spcBef>
                <a:spcPts val="0"/>
              </a:spcBef>
              <a:buSzPct val="100000"/>
              <a:defRPr sz="1900"/>
            </a:lvl9pPr>
          </a:lstStyle>
          <a:p/>
        </p:txBody>
      </p:sp>
      <p:sp>
        <p:nvSpPr>
          <p:cNvPr id="36" name="Shape 36"/>
          <p:cNvSpPr txBox="1"/>
          <p:nvPr>
            <p:ph idx="1" type="body"/>
          </p:nvPr>
        </p:nvSpPr>
        <p:spPr>
          <a:xfrm>
            <a:off x="609600" y="1295400"/>
            <a:ext cx="10972799" cy="48308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/>
          <a:lstStyle>
            <a:lvl1pPr indent="-215900" lvl="0" marL="457200" rtl="0" algn="l">
              <a:spcBef>
                <a:spcPts val="700"/>
              </a:spcBef>
              <a:buClr>
                <a:srgbClr val="114766"/>
              </a:buClr>
              <a:buSzPct val="100000"/>
              <a:buFont typeface="Helvetica Neue"/>
              <a:buChar char="•"/>
              <a:defRPr sz="19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177800" lvl="1" marL="990600" rtl="0" algn="l">
              <a:spcBef>
                <a:spcPts val="600"/>
              </a:spcBef>
              <a:buClr>
                <a:srgbClr val="114766"/>
              </a:buClr>
              <a:buSzPct val="100000"/>
              <a:buFont typeface="Helvetica Neue"/>
              <a:buChar char="–"/>
              <a:defRPr sz="19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139700" lvl="2" marL="1524000" rtl="0" algn="l">
              <a:spcBef>
                <a:spcPts val="500"/>
              </a:spcBef>
              <a:buClr>
                <a:srgbClr val="114766"/>
              </a:buClr>
              <a:buSzPct val="100000"/>
              <a:buFont typeface="Helvetica Neue"/>
              <a:buChar char="•"/>
              <a:defRPr sz="19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139700" lvl="3" marL="2133600" rtl="0" algn="l">
              <a:spcBef>
                <a:spcPts val="500"/>
              </a:spcBef>
              <a:buClr>
                <a:srgbClr val="114766"/>
              </a:buClr>
              <a:buSzPct val="100000"/>
              <a:buFont typeface="Helvetica Neue"/>
              <a:buChar char="–"/>
              <a:defRPr sz="19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139700" lvl="4" marL="2743200" rtl="0" algn="l">
              <a:spcBef>
                <a:spcPts val="500"/>
              </a:spcBef>
              <a:buClr>
                <a:srgbClr val="114766"/>
              </a:buClr>
              <a:buSzPct val="100000"/>
              <a:buFont typeface="Helvetica Neue"/>
              <a:buChar char="»"/>
              <a:defRPr sz="19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139700" lvl="5" marL="3352800" rtl="0" algn="l">
              <a:spcBef>
                <a:spcPts val="500"/>
              </a:spcBef>
              <a:buClr>
                <a:srgbClr val="114766"/>
              </a:buClr>
              <a:buSzPct val="100000"/>
              <a:buFont typeface="Helvetica Neue"/>
              <a:buChar char="•"/>
              <a:defRPr sz="19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139700" lvl="6" marL="3962400" rtl="0" algn="l">
              <a:spcBef>
                <a:spcPts val="500"/>
              </a:spcBef>
              <a:buClr>
                <a:srgbClr val="114766"/>
              </a:buClr>
              <a:buSzPct val="100000"/>
              <a:buFont typeface="Helvetica Neue"/>
              <a:buChar char="•"/>
              <a:defRPr sz="19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139700" lvl="7" marL="4572000" rtl="0" algn="l">
              <a:spcBef>
                <a:spcPts val="500"/>
              </a:spcBef>
              <a:buClr>
                <a:srgbClr val="114766"/>
              </a:buClr>
              <a:buSzPct val="100000"/>
              <a:buFont typeface="Helvetica Neue"/>
              <a:buChar char="•"/>
              <a:defRPr sz="19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139700" lvl="8" marL="5181600" rtl="0" algn="l">
              <a:spcBef>
                <a:spcPts val="500"/>
              </a:spcBef>
              <a:buClr>
                <a:srgbClr val="114766"/>
              </a:buClr>
              <a:buSzPct val="100000"/>
              <a:buFont typeface="Helvetica Neue"/>
              <a:buChar char="•"/>
              <a:defRPr sz="19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cxnSp>
        <p:nvCxnSpPr>
          <p:cNvPr id="37" name="Shape 37"/>
          <p:cNvCxnSpPr/>
          <p:nvPr/>
        </p:nvCxnSpPr>
        <p:spPr>
          <a:xfrm flipH="1" rot="10800000">
            <a:off x="480456" y="1032941"/>
            <a:ext cx="11276099" cy="18900"/>
          </a:xfrm>
          <a:prstGeom prst="straightConnector1">
            <a:avLst/>
          </a:prstGeom>
          <a:noFill/>
          <a:ln cap="flat" cmpd="sng" w="38100">
            <a:solidFill>
              <a:srgbClr val="429FD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38" name="Shape 3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36555" y="6277451"/>
            <a:ext cx="2209800" cy="503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Shape 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76258" y="6277226"/>
            <a:ext cx="590019" cy="50373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Shape 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826000" y="179866"/>
            <a:ext cx="2052400" cy="716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type="title"/>
          </p:nvPr>
        </p:nvSpPr>
        <p:spPr>
          <a:xfrm>
            <a:off x="480456" y="179868"/>
            <a:ext cx="9092099" cy="7695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rIns="121900" tIns="121900"/>
          <a:lstStyle>
            <a:lvl1pPr indent="-304800" lvl="0" marL="304800" rtl="0" algn="l">
              <a:spcBef>
                <a:spcPts val="0"/>
              </a:spcBef>
              <a:buClr>
                <a:srgbClr val="114766"/>
              </a:buClr>
              <a:buSzPct val="100000"/>
              <a:buNone/>
              <a:defRPr b="1" sz="39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spcBef>
                <a:spcPts val="0"/>
              </a:spcBef>
              <a:buSzPct val="100000"/>
              <a:defRPr sz="1900"/>
            </a:lvl2pPr>
            <a:lvl3pPr lvl="2" rtl="0">
              <a:spcBef>
                <a:spcPts val="0"/>
              </a:spcBef>
              <a:buSzPct val="100000"/>
              <a:defRPr sz="1900"/>
            </a:lvl3pPr>
            <a:lvl4pPr lvl="3" rtl="0">
              <a:spcBef>
                <a:spcPts val="0"/>
              </a:spcBef>
              <a:buSzPct val="100000"/>
              <a:defRPr sz="1900"/>
            </a:lvl4pPr>
            <a:lvl5pPr lvl="4" rtl="0">
              <a:spcBef>
                <a:spcPts val="0"/>
              </a:spcBef>
              <a:buSzPct val="100000"/>
              <a:defRPr sz="1900"/>
            </a:lvl5pPr>
            <a:lvl6pPr lvl="5" rtl="0">
              <a:spcBef>
                <a:spcPts val="0"/>
              </a:spcBef>
              <a:buSzPct val="100000"/>
              <a:defRPr sz="1900"/>
            </a:lvl6pPr>
            <a:lvl7pPr lvl="6" rtl="0">
              <a:spcBef>
                <a:spcPts val="0"/>
              </a:spcBef>
              <a:buSzPct val="100000"/>
              <a:defRPr sz="1900"/>
            </a:lvl7pPr>
            <a:lvl8pPr lvl="7" rtl="0">
              <a:spcBef>
                <a:spcPts val="0"/>
              </a:spcBef>
              <a:buSzPct val="100000"/>
              <a:defRPr sz="1900"/>
            </a:lvl8pPr>
            <a:lvl9pPr lvl="8" rtl="0">
              <a:spcBef>
                <a:spcPts val="0"/>
              </a:spcBef>
              <a:buSzPct val="100000"/>
              <a:defRPr sz="1900"/>
            </a:lvl9pPr>
          </a:lstStyle>
          <a:p/>
        </p:txBody>
      </p:sp>
      <p:cxnSp>
        <p:nvCxnSpPr>
          <p:cNvPr id="43" name="Shape 43"/>
          <p:cNvCxnSpPr/>
          <p:nvPr/>
        </p:nvCxnSpPr>
        <p:spPr>
          <a:xfrm flipH="1" rot="10800000">
            <a:off x="480456" y="1032941"/>
            <a:ext cx="11276099" cy="18900"/>
          </a:xfrm>
          <a:prstGeom prst="straightConnector1">
            <a:avLst/>
          </a:prstGeom>
          <a:noFill/>
          <a:ln cap="flat" cmpd="sng" w="38100">
            <a:solidFill>
              <a:srgbClr val="429FD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44" name="Shape 4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36555" y="6277451"/>
            <a:ext cx="2209800" cy="503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Shape 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76258" y="6277226"/>
            <a:ext cx="590019" cy="503738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Shape 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826000" y="179866"/>
            <a:ext cx="2052400" cy="716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Logo Slide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/>
          <p:nvPr/>
        </p:nvSpPr>
        <p:spPr>
          <a:xfrm>
            <a:off x="3672200" y="4494275"/>
            <a:ext cx="4847700" cy="837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b="1" lang="en-US" sz="37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Thank You</a:t>
            </a:r>
          </a:p>
        </p:txBody>
      </p:sp>
      <p:pic>
        <p:nvPicPr>
          <p:cNvPr id="49" name="Shape 4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36555" y="6277451"/>
            <a:ext cx="2209800" cy="503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Shape 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76258" y="6277226"/>
            <a:ext cx="590019" cy="50373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Shape 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21965" y="286133"/>
            <a:ext cx="8341701" cy="56052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 1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/>
          <p:nvPr>
            <p:ph type="ctrTitle"/>
          </p:nvPr>
        </p:nvSpPr>
        <p:spPr>
          <a:xfrm>
            <a:off x="1524000" y="1122362"/>
            <a:ext cx="9144000" cy="23876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ctr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indent="0" lvl="1" marL="0" marR="0" rtl="0" algn="l">
              <a:spcBef>
                <a:spcPts val="0"/>
              </a:spcBef>
              <a:defRPr/>
            </a:lvl2pPr>
            <a:lvl3pPr indent="0" lvl="2" marL="0" marR="0" rtl="0" algn="l">
              <a:spcBef>
                <a:spcPts val="0"/>
              </a:spcBef>
              <a:defRPr/>
            </a:lvl3pPr>
            <a:lvl4pPr indent="0" lvl="3" marL="0" marR="0" rtl="0" algn="l">
              <a:spcBef>
                <a:spcPts val="0"/>
              </a:spcBef>
              <a:defRPr/>
            </a:lvl4pPr>
            <a:lvl5pPr indent="0" lvl="4" marL="0" marR="0" rtl="0" algn="l">
              <a:spcBef>
                <a:spcPts val="0"/>
              </a:spcBef>
              <a:defRPr/>
            </a:lvl5pPr>
            <a:lvl6pPr indent="0" lvl="5" marL="0" marR="0" rtl="0" algn="l">
              <a:spcBef>
                <a:spcPts val="0"/>
              </a:spcBef>
              <a:defRPr/>
            </a:lvl6pPr>
            <a:lvl7pPr indent="0" lvl="6" marL="0" marR="0" rtl="0" algn="l">
              <a:spcBef>
                <a:spcPts val="0"/>
              </a:spcBef>
              <a:defRPr/>
            </a:lvl7pPr>
            <a:lvl8pPr indent="0" lvl="7" marL="0" marR="0" rtl="0" algn="l">
              <a:spcBef>
                <a:spcPts val="0"/>
              </a:spcBef>
              <a:defRPr/>
            </a:lvl8pPr>
            <a:lvl9pPr indent="0" lvl="8" marL="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54" name="Shape 54"/>
          <p:cNvSpPr txBox="1"/>
          <p:nvPr>
            <p:ph idx="1" type="subTitle"/>
          </p:nvPr>
        </p:nvSpPr>
        <p:spPr>
          <a:xfrm>
            <a:off x="1524000" y="3602037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/>
            </a:lvl1pPr>
            <a:lvl2pPr indent="0" lvl="1" marL="457200" marR="0" rtl="0" algn="ctr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/>
            </a:lvl2pPr>
            <a:lvl3pPr indent="0" lvl="2" marL="914400" marR="0" rtl="0" algn="ctr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/>
            </a:lvl3pPr>
            <a:lvl4pPr indent="0" lvl="3" marL="1371600" marR="0" rtl="0" algn="ctr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/>
            </a:lvl4pPr>
            <a:lvl5pPr indent="0" lvl="4" marL="1828800" marR="0" rtl="0" algn="ctr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/>
            </a:lvl5pPr>
            <a:lvl6pPr indent="0" lvl="5" marL="2286000" marR="0" rtl="0" algn="ctr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/>
            </a:lvl6pPr>
            <a:lvl7pPr indent="0" lvl="6" marL="2743200" marR="0" rtl="0" algn="ctr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/>
            </a:lvl7pPr>
            <a:lvl8pPr indent="0" lvl="7" marL="3200400" marR="0" rtl="0" algn="ctr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/>
            </a:lvl8pPr>
            <a:lvl9pPr indent="0" lvl="8" marL="3657600" marR="0" rtl="0" algn="ctr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/>
            </a:lvl9pPr>
          </a:lstStyle>
          <a:p/>
        </p:txBody>
      </p:sp>
      <p:sp>
        <p:nvSpPr>
          <p:cNvPr id="55" name="Shape 55"/>
          <p:cNvSpPr txBox="1"/>
          <p:nvPr>
            <p:ph idx="10" type="dt"/>
          </p:nvPr>
        </p:nvSpPr>
        <p:spPr>
          <a:xfrm>
            <a:off x="838200" y="6356350"/>
            <a:ext cx="27431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defRPr/>
            </a:lvl1pPr>
            <a:lvl2pPr indent="0" lvl="1" marL="457200" marR="0" rtl="0" algn="l">
              <a:spcBef>
                <a:spcPts val="0"/>
              </a:spcBef>
              <a:defRPr/>
            </a:lvl2pPr>
            <a:lvl3pPr indent="0" lvl="2" marL="914400" marR="0" rtl="0" algn="l">
              <a:spcBef>
                <a:spcPts val="0"/>
              </a:spcBef>
              <a:defRPr/>
            </a:lvl3pPr>
            <a:lvl4pPr indent="0" lvl="3" marL="1371600" marR="0" rtl="0" algn="l">
              <a:spcBef>
                <a:spcPts val="0"/>
              </a:spcBef>
              <a:defRPr/>
            </a:lvl4pPr>
            <a:lvl5pPr indent="0" lvl="4" marL="1828800" marR="0" rtl="0" algn="l">
              <a:spcBef>
                <a:spcPts val="0"/>
              </a:spcBef>
              <a:defRPr/>
            </a:lvl5pPr>
            <a:lvl6pPr indent="0" lvl="5" marL="2286000" marR="0" rtl="0" algn="l">
              <a:spcBef>
                <a:spcPts val="0"/>
              </a:spcBef>
              <a:defRPr/>
            </a:lvl6pPr>
            <a:lvl7pPr indent="0" lvl="6" marL="2743200" marR="0" rtl="0" algn="l">
              <a:spcBef>
                <a:spcPts val="0"/>
              </a:spcBef>
              <a:defRPr/>
            </a:lvl7pPr>
            <a:lvl8pPr indent="0" lvl="7" marL="3200400" marR="0" rtl="0" algn="l">
              <a:spcBef>
                <a:spcPts val="0"/>
              </a:spcBef>
              <a:defRPr/>
            </a:lvl8pPr>
            <a:lvl9pPr indent="0" lvl="8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56" name="Shape 56"/>
          <p:cNvSpPr txBox="1"/>
          <p:nvPr>
            <p:ph idx="11" type="ftr"/>
          </p:nvPr>
        </p:nvSpPr>
        <p:spPr>
          <a:xfrm>
            <a:off x="4038600" y="6356350"/>
            <a:ext cx="4114800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defRPr/>
            </a:lvl1pPr>
            <a:lvl2pPr indent="0" lvl="1" marL="457200" marR="0" rtl="0" algn="l">
              <a:spcBef>
                <a:spcPts val="0"/>
              </a:spcBef>
              <a:defRPr/>
            </a:lvl2pPr>
            <a:lvl3pPr indent="0" lvl="2" marL="914400" marR="0" rtl="0" algn="l">
              <a:spcBef>
                <a:spcPts val="0"/>
              </a:spcBef>
              <a:defRPr/>
            </a:lvl3pPr>
            <a:lvl4pPr indent="0" lvl="3" marL="1371600" marR="0" rtl="0" algn="l">
              <a:spcBef>
                <a:spcPts val="0"/>
              </a:spcBef>
              <a:defRPr/>
            </a:lvl4pPr>
            <a:lvl5pPr indent="0" lvl="4" marL="1828800" marR="0" rtl="0" algn="l">
              <a:spcBef>
                <a:spcPts val="0"/>
              </a:spcBef>
              <a:defRPr/>
            </a:lvl5pPr>
            <a:lvl6pPr indent="0" lvl="5" marL="2286000" marR="0" rtl="0" algn="l">
              <a:spcBef>
                <a:spcPts val="0"/>
              </a:spcBef>
              <a:defRPr/>
            </a:lvl6pPr>
            <a:lvl7pPr indent="0" lvl="6" marL="2743200" marR="0" rtl="0" algn="l">
              <a:spcBef>
                <a:spcPts val="0"/>
              </a:spcBef>
              <a:defRPr/>
            </a:lvl7pPr>
            <a:lvl8pPr indent="0" lvl="7" marL="3200400" marR="0" rtl="0" algn="l">
              <a:spcBef>
                <a:spcPts val="0"/>
              </a:spcBef>
              <a:defRPr/>
            </a:lvl8pPr>
            <a:lvl9pPr indent="0" lvl="8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57" name="Shape 57"/>
          <p:cNvSpPr txBox="1"/>
          <p:nvPr>
            <p:ph idx="12" type="sldNum"/>
          </p:nvPr>
        </p:nvSpPr>
        <p:spPr>
          <a:xfrm>
            <a:off x="8610600" y="6356350"/>
            <a:ext cx="27431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>
            <p:ph type="title"/>
          </p:nvPr>
        </p:nvSpPr>
        <p:spPr>
          <a:xfrm>
            <a:off x="609600" y="274637"/>
            <a:ext cx="109727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lvl="0" rtl="0" algn="l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 algn="l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 algn="l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 algn="l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 algn="l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 algn="l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 algn="l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 algn="l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1" type="body"/>
          </p:nvPr>
        </p:nvSpPr>
        <p:spPr>
          <a:xfrm>
            <a:off x="609600" y="1600200"/>
            <a:ext cx="10972799" cy="49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 sz="1800"/>
            </a:lvl5pPr>
            <a:lvl6pPr lvl="5" rtl="0">
              <a:spcBef>
                <a:spcPts val="0"/>
              </a:spcBef>
              <a:defRPr sz="1800"/>
            </a:lvl6pPr>
            <a:lvl7pPr lvl="6" rtl="0">
              <a:spcBef>
                <a:spcPts val="0"/>
              </a:spcBef>
              <a:defRPr sz="1800"/>
            </a:lvl7pPr>
            <a:lvl8pPr lvl="7" rtl="0">
              <a:spcBef>
                <a:spcPts val="0"/>
              </a:spcBef>
              <a:defRPr sz="1800"/>
            </a:lvl8pPr>
            <a:lvl9pPr lvl="8" rtl="0">
              <a:spcBef>
                <a:spcPts val="0"/>
              </a:spcBef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4_Title Slide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/>
        </p:nvSpPr>
        <p:spPr>
          <a:xfrm>
            <a:off x="376766" y="228600"/>
            <a:ext cx="5647200" cy="41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60925" lIns="121900" rIns="121900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Shape 70"/>
          <p:cNvSpPr txBox="1"/>
          <p:nvPr>
            <p:ph type="ctrTitle"/>
          </p:nvPr>
        </p:nvSpPr>
        <p:spPr>
          <a:xfrm>
            <a:off x="6165850" y="4764682"/>
            <a:ext cx="5619600" cy="933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rIns="121900" tIns="121900"/>
          <a:lstStyle>
            <a:lvl1pPr indent="0" lvl="0" marL="0" marR="0" rtl="0" algn="l">
              <a:spcBef>
                <a:spcPts val="0"/>
              </a:spcBef>
              <a:buClr>
                <a:schemeClr val="dk2"/>
              </a:buClr>
              <a:buFont typeface="Helvetica Neue"/>
              <a:buNone/>
              <a:defRPr/>
            </a:lvl1pPr>
            <a:lvl2pPr indent="0" lvl="1" marL="0" marR="0" rtl="0" algn="l">
              <a:spcBef>
                <a:spcPts val="0"/>
              </a:spcBef>
              <a:defRPr/>
            </a:lvl2pPr>
            <a:lvl3pPr indent="0" lvl="2" marL="0" marR="0" rtl="0" algn="l">
              <a:spcBef>
                <a:spcPts val="0"/>
              </a:spcBef>
              <a:defRPr/>
            </a:lvl3pPr>
            <a:lvl4pPr indent="0" lvl="3" marL="0" marR="0" rtl="0" algn="l">
              <a:spcBef>
                <a:spcPts val="0"/>
              </a:spcBef>
              <a:defRPr/>
            </a:lvl4pPr>
            <a:lvl5pPr indent="0" lvl="4" marL="0" marR="0" rtl="0" algn="l">
              <a:spcBef>
                <a:spcPts val="0"/>
              </a:spcBef>
              <a:defRPr/>
            </a:lvl5pPr>
            <a:lvl6pPr indent="0" lvl="5" marL="0" marR="0" rtl="0" algn="l">
              <a:spcBef>
                <a:spcPts val="0"/>
              </a:spcBef>
              <a:defRPr/>
            </a:lvl6pPr>
            <a:lvl7pPr indent="0" lvl="6" marL="0" marR="0" rtl="0" algn="l">
              <a:spcBef>
                <a:spcPts val="0"/>
              </a:spcBef>
              <a:defRPr/>
            </a:lvl7pPr>
            <a:lvl8pPr indent="0" lvl="7" marL="0" marR="0" rtl="0" algn="l">
              <a:spcBef>
                <a:spcPts val="0"/>
              </a:spcBef>
              <a:defRPr/>
            </a:lvl8pPr>
            <a:lvl9pPr indent="0" lvl="8" marL="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71" name="Shape 71"/>
          <p:cNvSpPr txBox="1"/>
          <p:nvPr>
            <p:ph idx="1" type="body"/>
          </p:nvPr>
        </p:nvSpPr>
        <p:spPr>
          <a:xfrm>
            <a:off x="899714" y="595579"/>
            <a:ext cx="4626899" cy="34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rIns="121900" tIns="121900"/>
          <a:lstStyle>
            <a:lvl1pPr indent="0" lvl="0" marL="0" rtl="0" algn="l">
              <a:spcBef>
                <a:spcPts val="0"/>
              </a:spcBef>
              <a:buClr>
                <a:schemeClr val="lt1"/>
              </a:buClr>
              <a:buFont typeface="Helvetica Neue"/>
              <a:buNone/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72" name="Shape 72"/>
          <p:cNvSpPr txBox="1"/>
          <p:nvPr>
            <p:ph idx="11" type="ftr"/>
          </p:nvPr>
        </p:nvSpPr>
        <p:spPr>
          <a:xfrm>
            <a:off x="6986569" y="6368805"/>
            <a:ext cx="38186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rIns="121900" tIns="121900"/>
          <a:lstStyle>
            <a:lvl1pPr indent="0" lvl="0" marL="0" marR="0" rtl="0" algn="r">
              <a:spcBef>
                <a:spcPts val="0"/>
              </a:spcBef>
              <a:defRPr/>
            </a:lvl1pPr>
            <a:lvl2pPr indent="0" lvl="1" marL="609600" marR="0" rtl="0" algn="l">
              <a:spcBef>
                <a:spcPts val="0"/>
              </a:spcBef>
              <a:defRPr/>
            </a:lvl2pPr>
            <a:lvl3pPr indent="0" lvl="2" marL="1219200" marR="0" rtl="0" algn="l">
              <a:spcBef>
                <a:spcPts val="0"/>
              </a:spcBef>
              <a:defRPr/>
            </a:lvl3pPr>
            <a:lvl4pPr indent="0" lvl="3" marL="1828800" marR="0" rtl="0" algn="l">
              <a:spcBef>
                <a:spcPts val="0"/>
              </a:spcBef>
              <a:defRPr/>
            </a:lvl4pPr>
            <a:lvl5pPr indent="0" lvl="4" marL="2438400" marR="0" rtl="0" algn="l">
              <a:spcBef>
                <a:spcPts val="0"/>
              </a:spcBef>
              <a:defRPr/>
            </a:lvl5pPr>
            <a:lvl6pPr indent="0" lvl="5" marL="3048000" marR="0" rtl="0" algn="l">
              <a:spcBef>
                <a:spcPts val="0"/>
              </a:spcBef>
              <a:defRPr/>
            </a:lvl6pPr>
            <a:lvl7pPr indent="0" lvl="6" marL="3657600" marR="0" rtl="0" algn="l">
              <a:spcBef>
                <a:spcPts val="0"/>
              </a:spcBef>
              <a:defRPr/>
            </a:lvl7pPr>
            <a:lvl8pPr indent="0" lvl="7" marL="4267200" marR="0" rtl="0" algn="l">
              <a:spcBef>
                <a:spcPts val="0"/>
              </a:spcBef>
              <a:defRPr/>
            </a:lvl8pPr>
            <a:lvl9pPr indent="0" lvl="8" marL="48768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73" name="Shape 73"/>
          <p:cNvSpPr txBox="1"/>
          <p:nvPr>
            <p:ph idx="12" type="sldNum"/>
          </p:nvPr>
        </p:nvSpPr>
        <p:spPr>
          <a:xfrm>
            <a:off x="5488874" y="6368805"/>
            <a:ext cx="1234500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rIns="121900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i="0" lang="en-US" sz="1500" u="none" cap="none" strike="noStrike">
                <a:solidFill>
                  <a:srgbClr val="114766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fld id="{00000000-1234-1234-1234-123412341234}" type="slidenum">
              <a:rPr b="0" i="0" lang="en-US" sz="1500" u="none" cap="none" strike="noStrike">
                <a:solidFill>
                  <a:srgbClr val="114766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i="0" lang="en-US" sz="1500" u="none" cap="none" strike="noStrike">
                <a:solidFill>
                  <a:srgbClr val="114766"/>
                </a:solidFill>
                <a:latin typeface="Calibri"/>
                <a:ea typeface="Calibri"/>
                <a:cs typeface="Calibri"/>
                <a:sym typeface="Calibri"/>
              </a:rPr>
              <a:t> -</a:t>
            </a:r>
          </a:p>
        </p:txBody>
      </p:sp>
      <p:sp>
        <p:nvSpPr>
          <p:cNvPr id="74" name="Shape 74"/>
          <p:cNvSpPr txBox="1"/>
          <p:nvPr>
            <p:ph idx="10" type="dt"/>
          </p:nvPr>
        </p:nvSpPr>
        <p:spPr>
          <a:xfrm>
            <a:off x="6165850" y="5781987"/>
            <a:ext cx="2844900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rIns="121900" tIns="121900"/>
          <a:lstStyle>
            <a:lvl1pPr indent="0" lvl="0" marL="0" marR="0" rtl="0" algn="l">
              <a:spcBef>
                <a:spcPts val="0"/>
              </a:spcBef>
              <a:buSzPct val="100000"/>
              <a:defRPr sz="1900"/>
            </a:lvl1pPr>
            <a:lvl2pPr indent="0" lvl="1" marL="609600" marR="0" rtl="0" algn="l">
              <a:spcBef>
                <a:spcPts val="0"/>
              </a:spcBef>
              <a:buSzPct val="100000"/>
              <a:defRPr sz="1900"/>
            </a:lvl2pPr>
            <a:lvl3pPr indent="0" lvl="2" marL="1219200" marR="0" rtl="0" algn="l">
              <a:spcBef>
                <a:spcPts val="0"/>
              </a:spcBef>
              <a:buSzPct val="100000"/>
              <a:defRPr sz="1900"/>
            </a:lvl3pPr>
            <a:lvl4pPr indent="0" lvl="3" marL="1828800" marR="0" rtl="0" algn="l">
              <a:spcBef>
                <a:spcPts val="0"/>
              </a:spcBef>
              <a:buSzPct val="100000"/>
              <a:defRPr sz="1900"/>
            </a:lvl4pPr>
            <a:lvl5pPr indent="0" lvl="4" marL="2438400" marR="0" rtl="0" algn="l">
              <a:spcBef>
                <a:spcPts val="0"/>
              </a:spcBef>
              <a:buSzPct val="100000"/>
              <a:defRPr sz="1900"/>
            </a:lvl5pPr>
            <a:lvl6pPr indent="0" lvl="5" marL="3048000" marR="0" rtl="0" algn="l">
              <a:spcBef>
                <a:spcPts val="0"/>
              </a:spcBef>
              <a:buSzPct val="100000"/>
              <a:defRPr sz="1900"/>
            </a:lvl6pPr>
            <a:lvl7pPr indent="0" lvl="6" marL="3657600" marR="0" rtl="0" algn="l">
              <a:spcBef>
                <a:spcPts val="0"/>
              </a:spcBef>
              <a:buSzPct val="100000"/>
              <a:defRPr sz="1900"/>
            </a:lvl7pPr>
            <a:lvl8pPr indent="0" lvl="7" marL="4267200" marR="0" rtl="0" algn="l">
              <a:spcBef>
                <a:spcPts val="0"/>
              </a:spcBef>
              <a:buSzPct val="100000"/>
              <a:defRPr sz="1900"/>
            </a:lvl8pPr>
            <a:lvl9pPr indent="0" lvl="8" marL="4876800" marR="0" rtl="0" algn="l">
              <a:spcBef>
                <a:spcPts val="0"/>
              </a:spcBef>
              <a:buSzPct val="100000"/>
              <a:defRPr sz="1900"/>
            </a:lvl9pPr>
          </a:lstStyle>
          <a:p/>
        </p:txBody>
      </p:sp>
      <p:pic>
        <p:nvPicPr>
          <p:cNvPr id="75" name="Shape 75"/>
          <p:cNvPicPr preferRelativeResize="0"/>
          <p:nvPr/>
        </p:nvPicPr>
        <p:blipFill/>
        <p:spPr>
          <a:xfrm>
            <a:off x="1311726" y="4794094"/>
            <a:ext cx="4177200" cy="130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Shape 76"/>
          <p:cNvPicPr preferRelativeResize="0"/>
          <p:nvPr/>
        </p:nvPicPr>
        <p:blipFill rotWithShape="1">
          <a:blip r:embed="rId2">
            <a:alphaModFix/>
          </a:blip>
          <a:srcRect b="0" l="-464" r="-474" t="0"/>
          <a:stretch/>
        </p:blipFill>
        <p:spPr>
          <a:xfrm>
            <a:off x="6165850" y="231647"/>
            <a:ext cx="2057099" cy="2057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Shape 77"/>
          <p:cNvPicPr preferRelativeResize="0"/>
          <p:nvPr/>
        </p:nvPicPr>
        <p:blipFill/>
        <p:spPr>
          <a:xfrm>
            <a:off x="6182185" y="2383083"/>
            <a:ext cx="959999" cy="959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Shape 78"/>
          <p:cNvPicPr preferRelativeResize="0"/>
          <p:nvPr/>
        </p:nvPicPr>
        <p:blipFill rotWithShape="1">
          <a:blip r:embed="rId3">
            <a:alphaModFix/>
          </a:blip>
          <a:srcRect b="0" l="-464" r="-474" t="0"/>
          <a:stretch/>
        </p:blipFill>
        <p:spPr>
          <a:xfrm>
            <a:off x="9023203" y="231647"/>
            <a:ext cx="2057099" cy="2057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Shape 7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6961" y="3454985"/>
            <a:ext cx="961499" cy="961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Shape 8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26961" y="2383083"/>
            <a:ext cx="955500" cy="95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Shape 81"/>
          <p:cNvPicPr preferRelativeResize="0"/>
          <p:nvPr/>
        </p:nvPicPr>
        <p:blipFill/>
        <p:spPr>
          <a:xfrm>
            <a:off x="6180256" y="3454985"/>
            <a:ext cx="961499" cy="9614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152_Ott_s271115_snap.png" id="82" name="Shape 8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023203" y="2377440"/>
            <a:ext cx="2057099" cy="203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3_Title and Conten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/>
          <p:nvPr>
            <p:ph type="title"/>
          </p:nvPr>
        </p:nvSpPr>
        <p:spPr>
          <a:xfrm>
            <a:off x="480456" y="179868"/>
            <a:ext cx="9092099" cy="7695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rIns="121900" tIns="121900"/>
          <a:lstStyle>
            <a:lvl1pPr indent="-304800" lvl="0" marL="304800" rtl="0" algn="l">
              <a:spcBef>
                <a:spcPts val="0"/>
              </a:spcBef>
              <a:buClr>
                <a:schemeClr val="dk2"/>
              </a:buClr>
              <a:buFont typeface="Helvetica Neue"/>
              <a:buNone/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85" name="Shape 85"/>
          <p:cNvSpPr txBox="1"/>
          <p:nvPr>
            <p:ph idx="1" type="body"/>
          </p:nvPr>
        </p:nvSpPr>
        <p:spPr>
          <a:xfrm>
            <a:off x="609600" y="1295400"/>
            <a:ext cx="10972799" cy="48308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/>
          <a:lstStyle>
            <a:lvl1pPr indent="-215900" lvl="0" marL="457200" rtl="0" algn="l">
              <a:spcBef>
                <a:spcPts val="700"/>
              </a:spcBef>
              <a:buClr>
                <a:schemeClr val="dk1"/>
              </a:buClr>
              <a:buFont typeface="Arial"/>
              <a:buChar char="•"/>
              <a:defRPr/>
            </a:lvl1pPr>
            <a:lvl2pPr indent="-177800" lvl="1" marL="990600" rtl="0" algn="l">
              <a:spcBef>
                <a:spcPts val="600"/>
              </a:spcBef>
              <a:buClr>
                <a:schemeClr val="dk1"/>
              </a:buClr>
              <a:buFont typeface="Arial"/>
              <a:buChar char="–"/>
              <a:defRPr/>
            </a:lvl2pPr>
            <a:lvl3pPr indent="-139700" lvl="2" marL="1524000" rtl="0" algn="l"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3pPr>
            <a:lvl4pPr indent="-139700" lvl="3" marL="2133600" rtl="0" algn="l">
              <a:spcBef>
                <a:spcPts val="500"/>
              </a:spcBef>
              <a:buClr>
                <a:schemeClr val="dk1"/>
              </a:buClr>
              <a:buFont typeface="Arial"/>
              <a:buChar char="–"/>
              <a:defRPr/>
            </a:lvl4pPr>
            <a:lvl5pPr indent="-139700" lvl="4" marL="2743200" rtl="0" algn="l">
              <a:spcBef>
                <a:spcPts val="500"/>
              </a:spcBef>
              <a:buClr>
                <a:schemeClr val="dk1"/>
              </a:buClr>
              <a:buFont typeface="Arial"/>
              <a:buChar char="»"/>
              <a:defRPr/>
            </a:lvl5pPr>
            <a:lvl6pPr indent="-139700" lvl="5" marL="3352800" rtl="0" algn="l"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6pPr>
            <a:lvl7pPr indent="-139700" lvl="6" marL="3962400" rtl="0" algn="l"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7pPr>
            <a:lvl8pPr indent="-139700" lvl="7" marL="4572000" rtl="0" algn="l"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8pPr>
            <a:lvl9pPr indent="-139700" lvl="8" marL="5181600" rtl="0" algn="l"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/>
        </p:txBody>
      </p:sp>
      <p:cxnSp>
        <p:nvCxnSpPr>
          <p:cNvPr id="86" name="Shape 86"/>
          <p:cNvCxnSpPr/>
          <p:nvPr/>
        </p:nvCxnSpPr>
        <p:spPr>
          <a:xfrm flipH="1" rot="10800000">
            <a:off x="480456" y="1032941"/>
            <a:ext cx="11276099" cy="18900"/>
          </a:xfrm>
          <a:prstGeom prst="straightConnector1">
            <a:avLst/>
          </a:prstGeom>
          <a:noFill/>
          <a:ln cap="flat" cmpd="sng" w="38100">
            <a:solidFill>
              <a:srgbClr val="429FD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descr="DOE LOGO" id="87" name="Shape 87"/>
          <p:cNvPicPr preferRelativeResize="0"/>
          <p:nvPr/>
        </p:nvPicPr>
        <p:blipFill rotWithShape="1">
          <a:blip r:embed="rId2">
            <a:alphaModFix/>
          </a:blip>
          <a:srcRect b="19328" l="0" r="0" t="0"/>
          <a:stretch/>
        </p:blipFill>
        <p:spPr>
          <a:xfrm>
            <a:off x="329722" y="6277668"/>
            <a:ext cx="2946300" cy="503699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Shape 88"/>
          <p:cNvSpPr txBox="1"/>
          <p:nvPr>
            <p:ph idx="11" type="ftr"/>
          </p:nvPr>
        </p:nvSpPr>
        <p:spPr>
          <a:xfrm>
            <a:off x="6986569" y="6368805"/>
            <a:ext cx="38186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rIns="121900" tIns="121900"/>
          <a:lstStyle>
            <a:lvl1pPr indent="0" lvl="0" marL="0" marR="0" rtl="0" algn="r">
              <a:spcBef>
                <a:spcPts val="0"/>
              </a:spcBef>
              <a:defRPr/>
            </a:lvl1pPr>
            <a:lvl2pPr indent="0" lvl="1" marL="609600" marR="0" rtl="0" algn="l">
              <a:spcBef>
                <a:spcPts val="0"/>
              </a:spcBef>
              <a:defRPr/>
            </a:lvl2pPr>
            <a:lvl3pPr indent="0" lvl="2" marL="1219200" marR="0" rtl="0" algn="l">
              <a:spcBef>
                <a:spcPts val="0"/>
              </a:spcBef>
              <a:defRPr/>
            </a:lvl3pPr>
            <a:lvl4pPr indent="0" lvl="3" marL="1828800" marR="0" rtl="0" algn="l">
              <a:spcBef>
                <a:spcPts val="0"/>
              </a:spcBef>
              <a:defRPr/>
            </a:lvl4pPr>
            <a:lvl5pPr indent="0" lvl="4" marL="2438400" marR="0" rtl="0" algn="l">
              <a:spcBef>
                <a:spcPts val="0"/>
              </a:spcBef>
              <a:defRPr/>
            </a:lvl5pPr>
            <a:lvl6pPr indent="0" lvl="5" marL="3048000" marR="0" rtl="0" algn="l">
              <a:spcBef>
                <a:spcPts val="0"/>
              </a:spcBef>
              <a:defRPr/>
            </a:lvl6pPr>
            <a:lvl7pPr indent="0" lvl="6" marL="3657600" marR="0" rtl="0" algn="l">
              <a:spcBef>
                <a:spcPts val="0"/>
              </a:spcBef>
              <a:defRPr/>
            </a:lvl7pPr>
            <a:lvl8pPr indent="0" lvl="7" marL="4267200" marR="0" rtl="0" algn="l">
              <a:spcBef>
                <a:spcPts val="0"/>
              </a:spcBef>
              <a:defRPr/>
            </a:lvl8pPr>
            <a:lvl9pPr indent="0" lvl="8" marL="48768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89" name="Shape 89"/>
          <p:cNvSpPr txBox="1"/>
          <p:nvPr>
            <p:ph idx="12" type="sldNum"/>
          </p:nvPr>
        </p:nvSpPr>
        <p:spPr>
          <a:xfrm>
            <a:off x="5488874" y="6368805"/>
            <a:ext cx="1234500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rIns="121900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i="0" lang="en-US" sz="1500" u="none" cap="none" strike="noStrike">
                <a:solidFill>
                  <a:srgbClr val="114766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fld id="{00000000-1234-1234-1234-123412341234}" type="slidenum">
              <a:rPr b="0" i="0" lang="en-US" sz="1500" u="none" cap="none" strike="noStrike">
                <a:solidFill>
                  <a:srgbClr val="114766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i="0" lang="en-US" sz="1500" u="none" cap="none" strike="noStrike">
                <a:solidFill>
                  <a:srgbClr val="114766"/>
                </a:solidFill>
                <a:latin typeface="Calibri"/>
                <a:ea typeface="Calibri"/>
                <a:cs typeface="Calibri"/>
                <a:sym typeface="Calibri"/>
              </a:rPr>
              <a:t> -</a:t>
            </a:r>
          </a:p>
        </p:txBody>
      </p:sp>
      <p:pic>
        <p:nvPicPr>
          <p:cNvPr id="90" name="Shape 9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10866" y="129068"/>
            <a:ext cx="2459999" cy="84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3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18.xml"/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8.xml"/><Relationship Id="rId3" Type="http://schemas.openxmlformats.org/officeDocument/2006/relationships/slideLayout" Target="../slideLayouts/slideLayout9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0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3.xml"/><Relationship Id="rId8" Type="http://schemas.openxmlformats.org/officeDocument/2006/relationships/slideLayout" Target="../slideLayouts/slideLayout14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type="title"/>
          </p:nvPr>
        </p:nvSpPr>
        <p:spPr>
          <a:xfrm>
            <a:off x="480456" y="179868"/>
            <a:ext cx="9092099" cy="7695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rIns="121900" tIns="121900"/>
          <a:lstStyle>
            <a:lvl1pPr indent="-304800" lvl="0" marL="304800" marR="0" rtl="0" algn="l">
              <a:spcBef>
                <a:spcPts val="0"/>
              </a:spcBef>
              <a:buClr>
                <a:schemeClr val="dk2"/>
              </a:buClr>
              <a:buSzPct val="100000"/>
              <a:buFont typeface="Helvetica Neue"/>
              <a:buNone/>
              <a:defRPr sz="1900"/>
            </a:lvl1pPr>
            <a:lvl2pPr indent="0" lvl="1" marL="0" marR="0" rtl="0" algn="l">
              <a:spcBef>
                <a:spcPts val="0"/>
              </a:spcBef>
              <a:buSzPct val="100000"/>
              <a:defRPr sz="1900"/>
            </a:lvl2pPr>
            <a:lvl3pPr indent="0" lvl="2" marL="0" marR="0" rtl="0" algn="l">
              <a:spcBef>
                <a:spcPts val="0"/>
              </a:spcBef>
              <a:buSzPct val="100000"/>
              <a:defRPr sz="1900"/>
            </a:lvl3pPr>
            <a:lvl4pPr indent="0" lvl="3" marL="0" marR="0" rtl="0" algn="l">
              <a:spcBef>
                <a:spcPts val="0"/>
              </a:spcBef>
              <a:buSzPct val="100000"/>
              <a:defRPr sz="1900"/>
            </a:lvl4pPr>
            <a:lvl5pPr indent="0" lvl="4" marL="0" marR="0" rtl="0" algn="l">
              <a:spcBef>
                <a:spcPts val="0"/>
              </a:spcBef>
              <a:buSzPct val="100000"/>
              <a:defRPr sz="1900"/>
            </a:lvl5pPr>
            <a:lvl6pPr indent="0" lvl="5" marL="0" marR="0" rtl="0" algn="l">
              <a:spcBef>
                <a:spcPts val="0"/>
              </a:spcBef>
              <a:buSzPct val="100000"/>
              <a:defRPr sz="1900"/>
            </a:lvl6pPr>
            <a:lvl7pPr indent="0" lvl="6" marL="0" marR="0" rtl="0" algn="l">
              <a:spcBef>
                <a:spcPts val="0"/>
              </a:spcBef>
              <a:buSzPct val="100000"/>
              <a:defRPr sz="1900"/>
            </a:lvl7pPr>
            <a:lvl8pPr indent="0" lvl="7" marL="0" marR="0" rtl="0" algn="l">
              <a:spcBef>
                <a:spcPts val="0"/>
              </a:spcBef>
              <a:buSzPct val="100000"/>
              <a:defRPr sz="1900"/>
            </a:lvl8pPr>
            <a:lvl9pPr indent="0" lvl="8" marL="0" marR="0" rtl="0" algn="l">
              <a:spcBef>
                <a:spcPts val="0"/>
              </a:spcBef>
              <a:buSzPct val="100000"/>
              <a:defRPr sz="1900"/>
            </a:lvl9pPr>
          </a:lstStyle>
          <a:p/>
        </p:txBody>
      </p:sp>
      <p:sp>
        <p:nvSpPr>
          <p:cNvPr id="63" name="Shape 63"/>
          <p:cNvSpPr txBox="1"/>
          <p:nvPr>
            <p:ph idx="1" type="body"/>
          </p:nvPr>
        </p:nvSpPr>
        <p:spPr>
          <a:xfrm>
            <a:off x="609600" y="1295400"/>
            <a:ext cx="10972799" cy="48308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/>
          <a:lstStyle>
            <a:lvl1pPr indent="-215900" lvl="0" marL="457200" marR="0" rtl="0" algn="l">
              <a:spcBef>
                <a:spcPts val="700"/>
              </a:spcBef>
              <a:buClr>
                <a:schemeClr val="dk1"/>
              </a:buClr>
              <a:buSzPct val="100000"/>
              <a:buFont typeface="Arial"/>
              <a:buChar char="•"/>
              <a:defRPr sz="1900"/>
            </a:lvl1pPr>
            <a:lvl2pPr indent="-177800" lvl="1" marL="990600" marR="0" rtl="0" algn="l">
              <a:spcBef>
                <a:spcPts val="600"/>
              </a:spcBef>
              <a:buClr>
                <a:schemeClr val="dk1"/>
              </a:buClr>
              <a:buSzPct val="100000"/>
              <a:buFont typeface="Arial"/>
              <a:buChar char="–"/>
              <a:defRPr sz="1900"/>
            </a:lvl2pPr>
            <a:lvl3pPr indent="-139700" lvl="2" marL="1524000" marR="0" rtl="0" algn="l"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900"/>
            </a:lvl3pPr>
            <a:lvl4pPr indent="-139700" lvl="3" marL="2133600" marR="0" rtl="0" algn="l"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–"/>
              <a:defRPr sz="1900"/>
            </a:lvl4pPr>
            <a:lvl5pPr indent="-139700" lvl="4" marL="2743200" marR="0" rtl="0" algn="l"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»"/>
              <a:defRPr sz="1900"/>
            </a:lvl5pPr>
            <a:lvl6pPr indent="-139700" lvl="5" marL="3352800" marR="0" rtl="0" algn="l"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900"/>
            </a:lvl6pPr>
            <a:lvl7pPr indent="-139700" lvl="6" marL="3962400" marR="0" rtl="0" algn="l"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900"/>
            </a:lvl7pPr>
            <a:lvl8pPr indent="-139700" lvl="7" marL="4572000" marR="0" rtl="0" algn="l"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900"/>
            </a:lvl8pPr>
            <a:lvl9pPr indent="-139700" lvl="8" marL="5181600" marR="0" rtl="0" algn="l"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900"/>
            </a:lvl9pPr>
          </a:lstStyle>
          <a:p/>
        </p:txBody>
      </p:sp>
      <p:sp>
        <p:nvSpPr>
          <p:cNvPr id="64" name="Shape 64"/>
          <p:cNvSpPr txBox="1"/>
          <p:nvPr>
            <p:ph idx="11" type="ftr"/>
          </p:nvPr>
        </p:nvSpPr>
        <p:spPr>
          <a:xfrm>
            <a:off x="6986569" y="6368805"/>
            <a:ext cx="38186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rIns="121900" tIns="121900"/>
          <a:lstStyle>
            <a:lvl1pPr indent="0" lvl="0" marL="0" marR="0" rtl="0" algn="r">
              <a:spcBef>
                <a:spcPts val="0"/>
              </a:spcBef>
              <a:buSzPct val="100000"/>
              <a:defRPr sz="1900"/>
            </a:lvl1pPr>
            <a:lvl2pPr indent="0" lvl="1" marL="609600" marR="0" rtl="0" algn="l">
              <a:spcBef>
                <a:spcPts val="0"/>
              </a:spcBef>
              <a:buSzPct val="100000"/>
              <a:defRPr sz="1900"/>
            </a:lvl2pPr>
            <a:lvl3pPr indent="0" lvl="2" marL="1219200" marR="0" rtl="0" algn="l">
              <a:spcBef>
                <a:spcPts val="0"/>
              </a:spcBef>
              <a:buSzPct val="100000"/>
              <a:defRPr sz="1900"/>
            </a:lvl3pPr>
            <a:lvl4pPr indent="0" lvl="3" marL="1828800" marR="0" rtl="0" algn="l">
              <a:spcBef>
                <a:spcPts val="0"/>
              </a:spcBef>
              <a:buSzPct val="100000"/>
              <a:defRPr sz="1900"/>
            </a:lvl4pPr>
            <a:lvl5pPr indent="0" lvl="4" marL="2438400" marR="0" rtl="0" algn="l">
              <a:spcBef>
                <a:spcPts val="0"/>
              </a:spcBef>
              <a:buSzPct val="100000"/>
              <a:defRPr sz="1900"/>
            </a:lvl5pPr>
            <a:lvl6pPr indent="0" lvl="5" marL="3048000" marR="0" rtl="0" algn="l">
              <a:spcBef>
                <a:spcPts val="0"/>
              </a:spcBef>
              <a:buSzPct val="100000"/>
              <a:defRPr sz="1900"/>
            </a:lvl6pPr>
            <a:lvl7pPr indent="0" lvl="6" marL="3657600" marR="0" rtl="0" algn="l">
              <a:spcBef>
                <a:spcPts val="0"/>
              </a:spcBef>
              <a:buSzPct val="100000"/>
              <a:defRPr sz="1900"/>
            </a:lvl7pPr>
            <a:lvl8pPr indent="0" lvl="7" marL="4267200" marR="0" rtl="0" algn="l">
              <a:spcBef>
                <a:spcPts val="0"/>
              </a:spcBef>
              <a:buSzPct val="100000"/>
              <a:defRPr sz="1900"/>
            </a:lvl8pPr>
            <a:lvl9pPr indent="0" lvl="8" marL="4876800" marR="0" rtl="0" algn="l">
              <a:spcBef>
                <a:spcPts val="0"/>
              </a:spcBef>
              <a:buSzPct val="100000"/>
              <a:defRPr sz="1900"/>
            </a:lvl9pPr>
          </a:lstStyle>
          <a:p/>
        </p:txBody>
      </p:sp>
      <p:sp>
        <p:nvSpPr>
          <p:cNvPr id="65" name="Shape 65"/>
          <p:cNvSpPr txBox="1"/>
          <p:nvPr>
            <p:ph idx="12" type="sldNum"/>
          </p:nvPr>
        </p:nvSpPr>
        <p:spPr>
          <a:xfrm>
            <a:off x="5488874" y="6368805"/>
            <a:ext cx="1234500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rIns="121900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i="0" lang="en-US" sz="1500" u="none" cap="none" strike="noStrike">
                <a:solidFill>
                  <a:srgbClr val="114766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fld id="{00000000-1234-1234-1234-123412341234}" type="slidenum">
              <a:rPr b="0" i="0" lang="en-US" sz="1500" u="none" cap="none" strike="noStrike">
                <a:solidFill>
                  <a:srgbClr val="114766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i="0" lang="en-US" sz="1500" u="none" cap="none" strike="noStrike">
                <a:solidFill>
                  <a:srgbClr val="114766"/>
                </a:solidFill>
                <a:latin typeface="Calibri"/>
                <a:ea typeface="Calibri"/>
                <a:cs typeface="Calibri"/>
                <a:sym typeface="Calibri"/>
              </a:rPr>
              <a:t> -</a:t>
            </a:r>
          </a:p>
        </p:txBody>
      </p:sp>
      <p:pic>
        <p:nvPicPr>
          <p:cNvPr descr="DOE LOGO" id="66" name="Shape 66"/>
          <p:cNvPicPr preferRelativeResize="0"/>
          <p:nvPr/>
        </p:nvPicPr>
        <p:blipFill rotWithShape="1">
          <a:blip r:embed="rId1">
            <a:alphaModFix/>
          </a:blip>
          <a:srcRect b="19328" l="0" r="0" t="0"/>
          <a:stretch/>
        </p:blipFill>
        <p:spPr>
          <a:xfrm>
            <a:off x="329722" y="6277668"/>
            <a:ext cx="2946300" cy="5036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BNL_Logo-Full.png" id="67" name="Shape 67"/>
          <p:cNvPicPr preferRelativeResize="0"/>
          <p:nvPr/>
        </p:nvPicPr>
        <p:blipFill/>
        <p:spPr>
          <a:xfrm>
            <a:off x="10969858" y="6277226"/>
            <a:ext cx="786900" cy="503699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668" r:id="rId15"/>
    <p:sldLayoutId id="2147483669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6.png"/><Relationship Id="rId4" Type="http://schemas.openxmlformats.org/officeDocument/2006/relationships/image" Target="../media/image47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5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www.nersc.gov/users/computational-systems/edison/running-jobs/using-openmp-with-mpi/nested-openmp/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/>
          <p:nvPr>
            <p:ph idx="1" type="body"/>
          </p:nvPr>
        </p:nvSpPr>
        <p:spPr>
          <a:xfrm>
            <a:off x="763962" y="581100"/>
            <a:ext cx="6068700" cy="3468300"/>
          </a:xfrm>
          <a:prstGeom prst="rect">
            <a:avLst/>
          </a:prstGeom>
        </p:spPr>
        <p:txBody>
          <a:bodyPr anchorCtr="0" anchor="ctr" bIns="121900" lIns="121900" rIns="121900" tIns="1219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Cori Application Readiness Strategy and Early Experiences</a:t>
            </a:r>
          </a:p>
        </p:txBody>
      </p:sp>
      <p:sp>
        <p:nvSpPr>
          <p:cNvPr id="238" name="Shape 238"/>
          <p:cNvSpPr txBox="1"/>
          <p:nvPr>
            <p:ph idx="2" type="ctrTitle"/>
          </p:nvPr>
        </p:nvSpPr>
        <p:spPr>
          <a:xfrm>
            <a:off x="7537450" y="4993281"/>
            <a:ext cx="5619600" cy="933599"/>
          </a:xfrm>
          <a:prstGeom prst="rect">
            <a:avLst/>
          </a:prstGeom>
        </p:spPr>
        <p:txBody>
          <a:bodyPr anchorCtr="0" anchor="ctr" bIns="121900" lIns="121900" rIns="121900" tIns="1219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March, 2016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Shape 328"/>
          <p:cNvSpPr txBox="1"/>
          <p:nvPr>
            <p:ph type="title"/>
          </p:nvPr>
        </p:nvSpPr>
        <p:spPr>
          <a:xfrm>
            <a:off x="609600" y="274644"/>
            <a:ext cx="10972799" cy="617099"/>
          </a:xfrm>
          <a:prstGeom prst="rect">
            <a:avLst/>
          </a:prstGeom>
        </p:spPr>
        <p:txBody>
          <a:bodyPr anchorCtr="0" anchor="b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0" lang="en-US" sz="2400"/>
              <a:t>Things that prevent vectorization in your code</a:t>
            </a:r>
          </a:p>
        </p:txBody>
      </p:sp>
      <p:sp>
        <p:nvSpPr>
          <p:cNvPr id="329" name="Shape 329"/>
          <p:cNvSpPr txBox="1"/>
          <p:nvPr/>
        </p:nvSpPr>
        <p:spPr>
          <a:xfrm>
            <a:off x="1258633" y="1476966"/>
            <a:ext cx="45600" cy="728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30" name="Shape 330"/>
          <p:cNvSpPr txBox="1"/>
          <p:nvPr/>
        </p:nvSpPr>
        <p:spPr>
          <a:xfrm>
            <a:off x="303300" y="1219200"/>
            <a:ext cx="11477999" cy="592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800"/>
              </a:spcBef>
              <a:buNone/>
            </a:pPr>
            <a:r>
              <a:rPr lang="en-US"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Compilers want to “vectorize” your loops whenever possible. But sometimes they get stumped. Here are a few things that prevent your code from vectorizing:</a:t>
            </a:r>
          </a:p>
          <a:p>
            <a:pPr lvl="0" rtl="0">
              <a:spcBef>
                <a:spcPts val="800"/>
              </a:spcBef>
              <a:buNone/>
            </a:pPr>
            <a:r>
              <a:t/>
            </a:r>
            <a:endParaRPr sz="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lvl="0" rtl="0">
              <a:spcBef>
                <a:spcPts val="800"/>
              </a:spcBef>
              <a:buNone/>
            </a:pPr>
            <a:r>
              <a:rPr lang="en-US"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Loop dependency:</a:t>
            </a:r>
          </a:p>
          <a:p>
            <a:pPr lvl="0" rtl="0">
              <a:spcBef>
                <a:spcPts val="800"/>
              </a:spcBef>
              <a:buNone/>
            </a:pPr>
            <a:r>
              <a:t/>
            </a:r>
            <a:endParaRPr sz="24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lvl="0" rtl="0">
              <a:spcBef>
                <a:spcPts val="800"/>
              </a:spcBef>
              <a:buNone/>
            </a:pPr>
            <a:r>
              <a:t/>
            </a:r>
            <a:endParaRPr sz="24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lvl="0" rtl="0">
              <a:spcBef>
                <a:spcPts val="800"/>
              </a:spcBef>
              <a:buNone/>
            </a:pPr>
            <a:r>
              <a:t/>
            </a:r>
            <a:endParaRPr sz="24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lvl="0" rtl="0">
              <a:spcBef>
                <a:spcPts val="800"/>
              </a:spcBef>
              <a:buNone/>
            </a:pPr>
            <a:r>
              <a:rPr lang="en-US"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Task forking:</a:t>
            </a:r>
          </a:p>
          <a:p>
            <a:pPr lvl="0" rtl="0">
              <a:spcBef>
                <a:spcPts val="800"/>
              </a:spcBef>
              <a:buNone/>
            </a:pPr>
            <a:r>
              <a:t/>
            </a:r>
            <a:endParaRPr sz="24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1" name="Shape 331"/>
          <p:cNvSpPr txBox="1"/>
          <p:nvPr/>
        </p:nvSpPr>
        <p:spPr>
          <a:xfrm>
            <a:off x="1157033" y="1375366"/>
            <a:ext cx="45600" cy="728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 sz="1900"/>
          </a:p>
        </p:txBody>
      </p:sp>
      <p:sp>
        <p:nvSpPr>
          <p:cNvPr id="332" name="Shape 332"/>
          <p:cNvSpPr txBox="1"/>
          <p:nvPr/>
        </p:nvSpPr>
        <p:spPr>
          <a:xfrm>
            <a:off x="3401700" y="2925200"/>
            <a:ext cx="4331699" cy="1151100"/>
          </a:xfrm>
          <a:prstGeom prst="rect">
            <a:avLst/>
          </a:prstGeom>
          <a:solidFill>
            <a:srgbClr val="FFF2CC"/>
          </a:solidFill>
          <a:ln cap="flat" cmpd="sng" w="38100">
            <a:solidFill>
              <a:srgbClr val="F1C232"/>
            </a:solidFill>
            <a:prstDash val="dash"/>
            <a:round/>
            <a:headEnd len="med" w="med" type="none"/>
            <a:tailEnd len="med" w="med" type="none"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900">
                <a:latin typeface="Courier New"/>
                <a:ea typeface="Courier New"/>
                <a:cs typeface="Courier New"/>
                <a:sym typeface="Courier New"/>
              </a:rPr>
              <a:t>  do i = 1, n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1900">
                <a:latin typeface="Courier New"/>
                <a:ea typeface="Courier New"/>
                <a:cs typeface="Courier New"/>
                <a:sym typeface="Courier New"/>
              </a:rPr>
              <a:t>      a(i) = a(i-1) + b(i) 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1900">
                <a:latin typeface="Courier New"/>
                <a:ea typeface="Courier New"/>
                <a:cs typeface="Courier New"/>
                <a:sym typeface="Courier New"/>
              </a:rPr>
              <a:t>  enddo</a:t>
            </a:r>
          </a:p>
        </p:txBody>
      </p:sp>
      <p:sp>
        <p:nvSpPr>
          <p:cNvPr id="333" name="Shape 333"/>
          <p:cNvSpPr txBox="1"/>
          <p:nvPr/>
        </p:nvSpPr>
        <p:spPr>
          <a:xfrm>
            <a:off x="3401700" y="4754000"/>
            <a:ext cx="4331699" cy="1355700"/>
          </a:xfrm>
          <a:prstGeom prst="rect">
            <a:avLst/>
          </a:prstGeom>
          <a:solidFill>
            <a:srgbClr val="FFF2CC"/>
          </a:solidFill>
          <a:ln cap="flat" cmpd="sng" w="38100">
            <a:solidFill>
              <a:srgbClr val="F1C232"/>
            </a:solidFill>
            <a:prstDash val="dash"/>
            <a:round/>
            <a:headEnd len="med" w="med" type="none"/>
            <a:tailEnd len="med" w="med" type="none"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900">
                <a:latin typeface="Courier New"/>
                <a:ea typeface="Courier New"/>
                <a:cs typeface="Courier New"/>
                <a:sym typeface="Courier New"/>
              </a:rPr>
              <a:t>  do i = 1, n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1900">
                <a:latin typeface="Courier New"/>
                <a:ea typeface="Courier New"/>
                <a:cs typeface="Courier New"/>
                <a:sym typeface="Courier New"/>
              </a:rPr>
              <a:t>      if (a(i) &lt; x) cycle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1900">
                <a:latin typeface="Courier New"/>
                <a:ea typeface="Courier New"/>
                <a:cs typeface="Courier New"/>
                <a:sym typeface="Courier New"/>
              </a:rPr>
              <a:t>      if (a(i) &gt; x) … 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1900">
                <a:latin typeface="Courier New"/>
                <a:ea typeface="Courier New"/>
                <a:cs typeface="Courier New"/>
                <a:sym typeface="Courier New"/>
              </a:rPr>
              <a:t>  enddo</a:t>
            </a:r>
          </a:p>
        </p:txBody>
      </p:sp>
      <p:sp>
        <p:nvSpPr>
          <p:cNvPr id="334" name="Shape 334"/>
          <p:cNvSpPr txBox="1"/>
          <p:nvPr/>
        </p:nvSpPr>
        <p:spPr>
          <a:xfrm>
            <a:off x="3962400" y="2921000"/>
            <a:ext cx="7315200" cy="85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Shape 339"/>
          <p:cNvSpPr txBox="1"/>
          <p:nvPr>
            <p:ph type="title"/>
          </p:nvPr>
        </p:nvSpPr>
        <p:spPr>
          <a:xfrm>
            <a:off x="609600" y="274644"/>
            <a:ext cx="10972799" cy="617099"/>
          </a:xfrm>
          <a:prstGeom prst="rect">
            <a:avLst/>
          </a:prstGeom>
        </p:spPr>
        <p:txBody>
          <a:bodyPr anchorCtr="0" anchor="b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0" lang="en-US" sz="2400"/>
              <a:t>Things that prevent vectorization in your code</a:t>
            </a:r>
          </a:p>
        </p:txBody>
      </p:sp>
      <p:sp>
        <p:nvSpPr>
          <p:cNvPr id="340" name="Shape 340"/>
          <p:cNvSpPr txBox="1"/>
          <p:nvPr/>
        </p:nvSpPr>
        <p:spPr>
          <a:xfrm>
            <a:off x="1258633" y="1476966"/>
            <a:ext cx="45600" cy="728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41" name="Shape 341"/>
          <p:cNvSpPr txBox="1"/>
          <p:nvPr/>
        </p:nvSpPr>
        <p:spPr>
          <a:xfrm>
            <a:off x="303300" y="1219200"/>
            <a:ext cx="11477999" cy="592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800"/>
              </a:spcBef>
              <a:buNone/>
            </a:pPr>
            <a:r>
              <a:rPr lang="en-US" sz="2400">
                <a:latin typeface="Helvetica Neue"/>
                <a:ea typeface="Helvetica Neue"/>
                <a:cs typeface="Helvetica Neue"/>
                <a:sym typeface="Helvetica Neue"/>
              </a:rPr>
              <a:t>Example From NERSC User Group Hackathon - (Astrophysics Transport Code)</a:t>
            </a:r>
          </a:p>
          <a:p>
            <a:pPr lvl="0" rtl="0">
              <a:spcBef>
                <a:spcPts val="800"/>
              </a:spcBef>
              <a:buNone/>
            </a:pPr>
            <a:r>
              <a:t/>
            </a:r>
            <a:endParaRPr sz="24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2" name="Shape 342"/>
          <p:cNvSpPr txBox="1"/>
          <p:nvPr/>
        </p:nvSpPr>
        <p:spPr>
          <a:xfrm>
            <a:off x="1157033" y="1375366"/>
            <a:ext cx="45600" cy="728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 sz="1900"/>
          </a:p>
        </p:txBody>
      </p:sp>
      <p:sp>
        <p:nvSpPr>
          <p:cNvPr id="343" name="Shape 343"/>
          <p:cNvSpPr txBox="1"/>
          <p:nvPr/>
        </p:nvSpPr>
        <p:spPr>
          <a:xfrm>
            <a:off x="838200" y="2565800"/>
            <a:ext cx="4331699" cy="2506500"/>
          </a:xfrm>
          <a:prstGeom prst="rect">
            <a:avLst/>
          </a:prstGeom>
          <a:solidFill>
            <a:srgbClr val="FFF2CC"/>
          </a:solidFill>
          <a:ln cap="flat" cmpd="sng" w="38100">
            <a:solidFill>
              <a:srgbClr val="F1C232"/>
            </a:solidFill>
            <a:prstDash val="dash"/>
            <a:round/>
            <a:headEnd len="med" w="med" type="none"/>
            <a:tailEnd len="med" w="med" type="none"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(many iterations) {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… many flops …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et = exp(outcome1)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tt = pow(outcome2,3)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IN = IN * et +tt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}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Shape 348"/>
          <p:cNvSpPr txBox="1"/>
          <p:nvPr>
            <p:ph type="title"/>
          </p:nvPr>
        </p:nvSpPr>
        <p:spPr>
          <a:xfrm>
            <a:off x="609600" y="274644"/>
            <a:ext cx="10972799" cy="617099"/>
          </a:xfrm>
          <a:prstGeom prst="rect">
            <a:avLst/>
          </a:prstGeom>
        </p:spPr>
        <p:txBody>
          <a:bodyPr anchorCtr="0" anchor="b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0" lang="en-US" sz="2400"/>
              <a:t>Things that prevent vectorization in your code</a:t>
            </a:r>
          </a:p>
        </p:txBody>
      </p:sp>
      <p:sp>
        <p:nvSpPr>
          <p:cNvPr id="349" name="Shape 349"/>
          <p:cNvSpPr txBox="1"/>
          <p:nvPr/>
        </p:nvSpPr>
        <p:spPr>
          <a:xfrm>
            <a:off x="1258633" y="1476966"/>
            <a:ext cx="45600" cy="728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50" name="Shape 350"/>
          <p:cNvSpPr txBox="1"/>
          <p:nvPr/>
        </p:nvSpPr>
        <p:spPr>
          <a:xfrm>
            <a:off x="303300" y="1219200"/>
            <a:ext cx="11477999" cy="592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800"/>
              </a:spcBef>
              <a:buNone/>
            </a:pPr>
            <a:r>
              <a:rPr lang="en-US" sz="2400">
                <a:latin typeface="Helvetica Neue"/>
                <a:ea typeface="Helvetica Neue"/>
                <a:cs typeface="Helvetica Neue"/>
                <a:sym typeface="Helvetica Neue"/>
              </a:rPr>
              <a:t>Example From NERSC User Group Hackathon - (Astrophysics Transport Code)</a:t>
            </a:r>
          </a:p>
          <a:p>
            <a:pPr lvl="0" rtl="0">
              <a:spcBef>
                <a:spcPts val="800"/>
              </a:spcBef>
              <a:buNone/>
            </a:pPr>
            <a:r>
              <a:t/>
            </a:r>
            <a:endParaRPr sz="24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51" name="Shape 351"/>
          <p:cNvSpPr txBox="1"/>
          <p:nvPr/>
        </p:nvSpPr>
        <p:spPr>
          <a:xfrm>
            <a:off x="1157033" y="1375366"/>
            <a:ext cx="45600" cy="728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 sz="1900"/>
          </a:p>
        </p:txBody>
      </p:sp>
      <p:sp>
        <p:nvSpPr>
          <p:cNvPr id="352" name="Shape 352"/>
          <p:cNvSpPr txBox="1"/>
          <p:nvPr/>
        </p:nvSpPr>
        <p:spPr>
          <a:xfrm>
            <a:off x="838200" y="2565800"/>
            <a:ext cx="4331699" cy="2506500"/>
          </a:xfrm>
          <a:prstGeom prst="rect">
            <a:avLst/>
          </a:prstGeom>
          <a:solidFill>
            <a:srgbClr val="FFF2CC"/>
          </a:solidFill>
          <a:ln cap="flat" cmpd="sng" w="38100">
            <a:solidFill>
              <a:srgbClr val="F1C232"/>
            </a:solidFill>
            <a:prstDash val="dash"/>
            <a:round/>
            <a:headEnd len="med" w="med" type="none"/>
            <a:tailEnd len="med" w="med" type="none"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(many iterations) {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… many flops …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et = exp(outcome1)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tt = pow(outcome2,3)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IN = IN * et +tt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}</a:t>
            </a:r>
          </a:p>
        </p:txBody>
      </p:sp>
      <p:sp>
        <p:nvSpPr>
          <p:cNvPr id="353" name="Shape 353"/>
          <p:cNvSpPr txBox="1"/>
          <p:nvPr/>
        </p:nvSpPr>
        <p:spPr>
          <a:xfrm>
            <a:off x="6905750" y="2032400"/>
            <a:ext cx="4331699" cy="3381299"/>
          </a:xfrm>
          <a:prstGeom prst="rect">
            <a:avLst/>
          </a:prstGeom>
          <a:solidFill>
            <a:srgbClr val="FFF2CC"/>
          </a:solidFill>
          <a:ln cap="flat" cmpd="sng" w="38100">
            <a:solidFill>
              <a:srgbClr val="F1C232"/>
            </a:solidFill>
            <a:prstDash val="dash"/>
            <a:round/>
            <a:headEnd len="med" w="med" type="none"/>
            <a:tailEnd len="med" w="med" type="none"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(many iterations) {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… many flops …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et(i) = exp(outcome1)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tt(i) = pow(outcome2,3)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}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(many iterations) {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IN = IN * et(i) + tt(i)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}</a:t>
            </a:r>
          </a:p>
        </p:txBody>
      </p:sp>
      <p:cxnSp>
        <p:nvCxnSpPr>
          <p:cNvPr id="354" name="Shape 354"/>
          <p:cNvCxnSpPr/>
          <p:nvPr/>
        </p:nvCxnSpPr>
        <p:spPr>
          <a:xfrm>
            <a:off x="5538725" y="3912350"/>
            <a:ext cx="10098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Shape 359"/>
          <p:cNvSpPr txBox="1"/>
          <p:nvPr>
            <p:ph type="title"/>
          </p:nvPr>
        </p:nvSpPr>
        <p:spPr>
          <a:xfrm>
            <a:off x="609600" y="274644"/>
            <a:ext cx="10972799" cy="617099"/>
          </a:xfrm>
          <a:prstGeom prst="rect">
            <a:avLst/>
          </a:prstGeom>
        </p:spPr>
        <p:txBody>
          <a:bodyPr anchorCtr="0" anchor="b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0" lang="en-US" sz="2400"/>
              <a:t>Things that prevent vectorization in your code</a:t>
            </a:r>
          </a:p>
        </p:txBody>
      </p:sp>
      <p:sp>
        <p:nvSpPr>
          <p:cNvPr id="360" name="Shape 360"/>
          <p:cNvSpPr txBox="1"/>
          <p:nvPr/>
        </p:nvSpPr>
        <p:spPr>
          <a:xfrm>
            <a:off x="1258633" y="1476966"/>
            <a:ext cx="45600" cy="728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61" name="Shape 361"/>
          <p:cNvSpPr txBox="1"/>
          <p:nvPr/>
        </p:nvSpPr>
        <p:spPr>
          <a:xfrm>
            <a:off x="303300" y="1219200"/>
            <a:ext cx="11477999" cy="592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800"/>
              </a:spcBef>
              <a:buNone/>
            </a:pPr>
            <a:r>
              <a:rPr lang="en-US" sz="2400">
                <a:latin typeface="Helvetica Neue"/>
                <a:ea typeface="Helvetica Neue"/>
                <a:cs typeface="Helvetica Neue"/>
                <a:sym typeface="Helvetica Neue"/>
              </a:rPr>
              <a:t>Example From NERSC User Group Hackathon - (Astrophysics Transport Code)</a:t>
            </a:r>
          </a:p>
          <a:p>
            <a:pPr lvl="0" rtl="0">
              <a:spcBef>
                <a:spcPts val="800"/>
              </a:spcBef>
              <a:buNone/>
            </a:pPr>
            <a:r>
              <a:t/>
            </a:r>
            <a:endParaRPr sz="24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2" name="Shape 362"/>
          <p:cNvSpPr txBox="1"/>
          <p:nvPr/>
        </p:nvSpPr>
        <p:spPr>
          <a:xfrm>
            <a:off x="1157033" y="1375366"/>
            <a:ext cx="45600" cy="728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 sz="1900"/>
          </a:p>
        </p:txBody>
      </p:sp>
      <p:sp>
        <p:nvSpPr>
          <p:cNvPr id="363" name="Shape 363"/>
          <p:cNvSpPr txBox="1"/>
          <p:nvPr/>
        </p:nvSpPr>
        <p:spPr>
          <a:xfrm>
            <a:off x="838200" y="2565800"/>
            <a:ext cx="4331699" cy="2506500"/>
          </a:xfrm>
          <a:prstGeom prst="rect">
            <a:avLst/>
          </a:prstGeom>
          <a:solidFill>
            <a:srgbClr val="FFF2CC"/>
          </a:solidFill>
          <a:ln cap="flat" cmpd="sng" w="38100">
            <a:solidFill>
              <a:srgbClr val="F1C232"/>
            </a:solidFill>
            <a:prstDash val="dash"/>
            <a:round/>
            <a:headEnd len="med" w="med" type="none"/>
            <a:tailEnd len="med" w="med" type="none"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(many iterations) {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… many flops …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et = exp(outcome1)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tt = pow(outcome2,3)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IN = IN * et +tt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}</a:t>
            </a:r>
          </a:p>
        </p:txBody>
      </p:sp>
      <p:sp>
        <p:nvSpPr>
          <p:cNvPr id="364" name="Shape 364"/>
          <p:cNvSpPr txBox="1"/>
          <p:nvPr/>
        </p:nvSpPr>
        <p:spPr>
          <a:xfrm>
            <a:off x="6905750" y="2032400"/>
            <a:ext cx="4331699" cy="3390300"/>
          </a:xfrm>
          <a:prstGeom prst="rect">
            <a:avLst/>
          </a:prstGeom>
          <a:solidFill>
            <a:srgbClr val="FFF2CC"/>
          </a:solidFill>
          <a:ln cap="flat" cmpd="sng" w="38100">
            <a:solidFill>
              <a:srgbClr val="F1C232"/>
            </a:solidFill>
            <a:prstDash val="dash"/>
            <a:round/>
            <a:headEnd len="med" w="med" type="none"/>
            <a:tailEnd len="med" w="med" type="none"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(many iterations) {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… many flops …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et(i) = exp(outcome1)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tt(i) = pow(outcome2,3)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}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(many iterations) {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IN = IN * et(i) + tt(i)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}</a:t>
            </a:r>
          </a:p>
        </p:txBody>
      </p:sp>
      <p:cxnSp>
        <p:nvCxnSpPr>
          <p:cNvPr id="365" name="Shape 365"/>
          <p:cNvCxnSpPr/>
          <p:nvPr/>
        </p:nvCxnSpPr>
        <p:spPr>
          <a:xfrm>
            <a:off x="5538725" y="3912350"/>
            <a:ext cx="10098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366" name="Shape 366"/>
          <p:cNvSpPr txBox="1"/>
          <p:nvPr/>
        </p:nvSpPr>
        <p:spPr>
          <a:xfrm>
            <a:off x="1187350" y="5477300"/>
            <a:ext cx="5686499" cy="93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 sz="2400">
                <a:solidFill>
                  <a:srgbClr val="6AA84F"/>
                </a:solidFill>
              </a:rPr>
              <a:t>30% speed up for entire application!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Shape 371"/>
          <p:cNvSpPr txBox="1"/>
          <p:nvPr>
            <p:ph type="title"/>
          </p:nvPr>
        </p:nvSpPr>
        <p:spPr>
          <a:xfrm>
            <a:off x="609600" y="274644"/>
            <a:ext cx="10972799" cy="617099"/>
          </a:xfrm>
          <a:prstGeom prst="rect">
            <a:avLst/>
          </a:prstGeom>
        </p:spPr>
        <p:txBody>
          <a:bodyPr anchorCtr="0" anchor="b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0" lang="en-US" sz="2400"/>
              <a:t>Things that prevent vectorization in your code</a:t>
            </a:r>
          </a:p>
        </p:txBody>
      </p:sp>
      <p:sp>
        <p:nvSpPr>
          <p:cNvPr id="372" name="Shape 372"/>
          <p:cNvSpPr txBox="1"/>
          <p:nvPr/>
        </p:nvSpPr>
        <p:spPr>
          <a:xfrm>
            <a:off x="1258633" y="1476966"/>
            <a:ext cx="45600" cy="728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3" name="Shape 373"/>
          <p:cNvSpPr txBox="1"/>
          <p:nvPr/>
        </p:nvSpPr>
        <p:spPr>
          <a:xfrm>
            <a:off x="1157033" y="1375366"/>
            <a:ext cx="45600" cy="728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 sz="1900"/>
          </a:p>
        </p:txBody>
      </p:sp>
      <p:pic>
        <p:nvPicPr>
          <p:cNvPr id="374" name="Shape 374"/>
          <p:cNvPicPr preferRelativeResize="0"/>
          <p:nvPr/>
        </p:nvPicPr>
        <p:blipFill rotWithShape="1">
          <a:blip r:embed="rId3">
            <a:alphaModFix/>
          </a:blip>
          <a:srcRect b="25727" l="0" r="0" t="0"/>
          <a:stretch/>
        </p:blipFill>
        <p:spPr>
          <a:xfrm>
            <a:off x="489700" y="1175200"/>
            <a:ext cx="9875598" cy="4262925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Shape 375"/>
          <p:cNvSpPr/>
          <p:nvPr/>
        </p:nvSpPr>
        <p:spPr>
          <a:xfrm>
            <a:off x="8899225" y="1083625"/>
            <a:ext cx="1973100" cy="1312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6" name="Shape 376"/>
          <p:cNvSpPr txBox="1"/>
          <p:nvPr/>
        </p:nvSpPr>
        <p:spPr>
          <a:xfrm>
            <a:off x="7825150" y="931225"/>
            <a:ext cx="5117999" cy="1143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800"/>
              </a:spcBef>
              <a:buNone/>
            </a:pPr>
            <a:r>
              <a:rPr lang="en-US" sz="1800">
                <a:latin typeface="Helvetica Neue"/>
                <a:ea typeface="Helvetica Neue"/>
                <a:cs typeface="Helvetica Neue"/>
                <a:sym typeface="Helvetica Neue"/>
              </a:rPr>
              <a:t>Example From Cray COE Work on XGC1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Shape 381"/>
          <p:cNvSpPr txBox="1"/>
          <p:nvPr>
            <p:ph type="title"/>
          </p:nvPr>
        </p:nvSpPr>
        <p:spPr>
          <a:xfrm>
            <a:off x="609600" y="274644"/>
            <a:ext cx="10972799" cy="617099"/>
          </a:xfrm>
          <a:prstGeom prst="rect">
            <a:avLst/>
          </a:prstGeom>
        </p:spPr>
        <p:txBody>
          <a:bodyPr anchorCtr="0" anchor="b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0" lang="en-US" sz="2400"/>
              <a:t>Things that prevent vectorization in your code</a:t>
            </a:r>
          </a:p>
        </p:txBody>
      </p:sp>
      <p:sp>
        <p:nvSpPr>
          <p:cNvPr id="382" name="Shape 382"/>
          <p:cNvSpPr txBox="1"/>
          <p:nvPr/>
        </p:nvSpPr>
        <p:spPr>
          <a:xfrm>
            <a:off x="1258633" y="1476966"/>
            <a:ext cx="45600" cy="728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83" name="Shape 383"/>
          <p:cNvSpPr txBox="1"/>
          <p:nvPr/>
        </p:nvSpPr>
        <p:spPr>
          <a:xfrm>
            <a:off x="1157033" y="1375366"/>
            <a:ext cx="45600" cy="728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 sz="1900"/>
          </a:p>
        </p:txBody>
      </p:sp>
      <p:pic>
        <p:nvPicPr>
          <p:cNvPr id="384" name="Shape 384"/>
          <p:cNvPicPr preferRelativeResize="0"/>
          <p:nvPr/>
        </p:nvPicPr>
        <p:blipFill rotWithShape="1">
          <a:blip r:embed="rId3">
            <a:alphaModFix/>
          </a:blip>
          <a:srcRect b="25727" l="0" r="0" t="0"/>
          <a:stretch/>
        </p:blipFill>
        <p:spPr>
          <a:xfrm>
            <a:off x="489700" y="1175200"/>
            <a:ext cx="9875598" cy="4262925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Shape 385"/>
          <p:cNvSpPr/>
          <p:nvPr/>
        </p:nvSpPr>
        <p:spPr>
          <a:xfrm>
            <a:off x="8899225" y="1083625"/>
            <a:ext cx="1973100" cy="1312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86" name="Shape 386"/>
          <p:cNvSpPr txBox="1"/>
          <p:nvPr/>
        </p:nvSpPr>
        <p:spPr>
          <a:xfrm>
            <a:off x="7825150" y="931225"/>
            <a:ext cx="5117999" cy="1143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800"/>
              </a:spcBef>
              <a:buNone/>
            </a:pPr>
            <a:r>
              <a:rPr lang="en-US" sz="1800">
                <a:latin typeface="Helvetica Neue"/>
                <a:ea typeface="Helvetica Neue"/>
                <a:cs typeface="Helvetica Neue"/>
                <a:sym typeface="Helvetica Neue"/>
              </a:rPr>
              <a:t>Example From Cray COE Work on XGC1</a:t>
            </a:r>
          </a:p>
        </p:txBody>
      </p:sp>
      <p:sp>
        <p:nvSpPr>
          <p:cNvPr id="387" name="Shape 387"/>
          <p:cNvSpPr txBox="1"/>
          <p:nvPr/>
        </p:nvSpPr>
        <p:spPr>
          <a:xfrm>
            <a:off x="1258633" y="1476966"/>
            <a:ext cx="45600" cy="728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88" name="Shape 388"/>
          <p:cNvSpPr/>
          <p:nvPr/>
        </p:nvSpPr>
        <p:spPr>
          <a:xfrm>
            <a:off x="660875" y="1665875"/>
            <a:ext cx="2921400" cy="524999"/>
          </a:xfrm>
          <a:prstGeom prst="ellipse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89" name="Shape 389"/>
          <p:cNvSpPr/>
          <p:nvPr/>
        </p:nvSpPr>
        <p:spPr>
          <a:xfrm>
            <a:off x="5381325" y="1609575"/>
            <a:ext cx="3484199" cy="401399"/>
          </a:xfrm>
          <a:prstGeom prst="ellipse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cxnSp>
        <p:nvCxnSpPr>
          <p:cNvPr id="390" name="Shape 390"/>
          <p:cNvCxnSpPr>
            <a:stCxn id="388" idx="6"/>
            <a:endCxn id="389" idx="2"/>
          </p:cNvCxnSpPr>
          <p:nvPr/>
        </p:nvCxnSpPr>
        <p:spPr>
          <a:xfrm flipH="1" rot="10800000">
            <a:off x="3582275" y="1810174"/>
            <a:ext cx="1799100" cy="1182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391" name="Shape 391"/>
          <p:cNvSpPr/>
          <p:nvPr/>
        </p:nvSpPr>
        <p:spPr>
          <a:xfrm>
            <a:off x="660875" y="4607225"/>
            <a:ext cx="4195199" cy="617099"/>
          </a:xfrm>
          <a:prstGeom prst="ellipse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92" name="Shape 392"/>
          <p:cNvSpPr/>
          <p:nvPr/>
        </p:nvSpPr>
        <p:spPr>
          <a:xfrm>
            <a:off x="5453625" y="3485825"/>
            <a:ext cx="3706199" cy="1810199"/>
          </a:xfrm>
          <a:prstGeom prst="ellipse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cxnSp>
        <p:nvCxnSpPr>
          <p:cNvPr id="393" name="Shape 393"/>
          <p:cNvCxnSpPr>
            <a:stCxn id="391" idx="6"/>
            <a:endCxn id="392" idx="2"/>
          </p:cNvCxnSpPr>
          <p:nvPr/>
        </p:nvCxnSpPr>
        <p:spPr>
          <a:xfrm flipH="1" rot="10800000">
            <a:off x="4856074" y="4390774"/>
            <a:ext cx="597600" cy="5250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394" name="Shape 394"/>
          <p:cNvSpPr txBox="1"/>
          <p:nvPr/>
        </p:nvSpPr>
        <p:spPr>
          <a:xfrm>
            <a:off x="9434550" y="1649575"/>
            <a:ext cx="3199200" cy="93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 sz="2400">
                <a:solidFill>
                  <a:srgbClr val="6AA84F"/>
                </a:solidFill>
              </a:rPr>
              <a:t>~40% speed up</a:t>
            </a:r>
          </a:p>
          <a:p>
            <a:pPr lvl="0" rtl="0">
              <a:spcBef>
                <a:spcPts val="0"/>
              </a:spcBef>
              <a:buNone/>
            </a:pPr>
            <a:r>
              <a:rPr b="1" lang="en-US" sz="2400">
                <a:solidFill>
                  <a:srgbClr val="6AA84F"/>
                </a:solidFill>
              </a:rPr>
              <a:t> for kernel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Shape 399"/>
          <p:cNvSpPr txBox="1"/>
          <p:nvPr>
            <p:ph type="title"/>
          </p:nvPr>
        </p:nvSpPr>
        <p:spPr>
          <a:xfrm>
            <a:off x="609600" y="274644"/>
            <a:ext cx="10972799" cy="617099"/>
          </a:xfrm>
          <a:prstGeom prst="rect">
            <a:avLst/>
          </a:prstGeom>
        </p:spPr>
        <p:txBody>
          <a:bodyPr anchorCtr="0" anchor="b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0" lang="en-US" sz="2400"/>
              <a:t>Memory Bandwidth</a:t>
            </a:r>
          </a:p>
        </p:txBody>
      </p:sp>
      <p:sp>
        <p:nvSpPr>
          <p:cNvPr id="400" name="Shape 400"/>
          <p:cNvSpPr txBox="1"/>
          <p:nvPr/>
        </p:nvSpPr>
        <p:spPr>
          <a:xfrm>
            <a:off x="1258633" y="1476966"/>
            <a:ext cx="45600" cy="728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01" name="Shape 401"/>
          <p:cNvSpPr txBox="1"/>
          <p:nvPr/>
        </p:nvSpPr>
        <p:spPr>
          <a:xfrm>
            <a:off x="1157033" y="1375366"/>
            <a:ext cx="45600" cy="728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 sz="1900"/>
          </a:p>
        </p:txBody>
      </p:sp>
      <p:sp>
        <p:nvSpPr>
          <p:cNvPr id="402" name="Shape 402"/>
          <p:cNvSpPr txBox="1"/>
          <p:nvPr/>
        </p:nvSpPr>
        <p:spPr>
          <a:xfrm>
            <a:off x="800166" y="2394800"/>
            <a:ext cx="3025499" cy="2271600"/>
          </a:xfrm>
          <a:prstGeom prst="rect">
            <a:avLst/>
          </a:prstGeom>
          <a:solidFill>
            <a:srgbClr val="FFF2CC"/>
          </a:solidFill>
          <a:ln cap="flat" cmpd="sng" w="38100">
            <a:solidFill>
              <a:srgbClr val="F9CB9C"/>
            </a:solidFill>
            <a:prstDash val="dash"/>
            <a:round/>
            <a:headEnd len="med" w="med" type="none"/>
            <a:tailEnd len="med" w="med" type="none"/>
          </a:ln>
        </p:spPr>
        <p:txBody>
          <a:bodyPr anchorCtr="0" anchor="t" bIns="121900" lIns="121900" rIns="121900" tIns="121900">
            <a:noAutofit/>
          </a:bodyPr>
          <a:lstStyle/>
          <a:p>
            <a:pPr indent="-215900" lvl="0" marL="457200" rtl="0">
              <a:spcBef>
                <a:spcPts val="700"/>
              </a:spcBef>
              <a:buNone/>
            </a:pPr>
            <a:r>
              <a:rPr lang="en-US" sz="19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 i = 1, n</a:t>
            </a:r>
          </a:p>
          <a:p>
            <a:pPr indent="-215900" lvl="0" marL="457200" rtl="0">
              <a:spcBef>
                <a:spcPts val="700"/>
              </a:spcBef>
              <a:buNone/>
            </a:pPr>
            <a:r>
              <a:rPr lang="en-US" sz="19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do j = 1, m</a:t>
            </a:r>
          </a:p>
          <a:p>
            <a:pPr indent="-215900" lvl="0" marL="457200" rtl="0">
              <a:spcBef>
                <a:spcPts val="700"/>
              </a:spcBef>
              <a:buNone/>
            </a:pPr>
            <a:r>
              <a:rPr lang="en-US" sz="19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     c = c + a(i) * b(j)</a:t>
            </a:r>
          </a:p>
          <a:p>
            <a:pPr indent="-215900" lvl="0" marL="457200" rtl="0">
              <a:spcBef>
                <a:spcPts val="700"/>
              </a:spcBef>
              <a:buNone/>
            </a:pPr>
            <a:r>
              <a:rPr lang="en-US" sz="19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enddo</a:t>
            </a:r>
          </a:p>
          <a:p>
            <a:pPr indent="-215900" lvl="0" marL="457200" rtl="0">
              <a:spcBef>
                <a:spcPts val="700"/>
              </a:spcBef>
              <a:buNone/>
            </a:pPr>
            <a:r>
              <a:rPr lang="en-US" sz="19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enddo</a:t>
            </a:r>
          </a:p>
        </p:txBody>
      </p:sp>
      <p:sp>
        <p:nvSpPr>
          <p:cNvPr id="403" name="Shape 403"/>
          <p:cNvSpPr txBox="1"/>
          <p:nvPr/>
        </p:nvSpPr>
        <p:spPr>
          <a:xfrm>
            <a:off x="362400" y="1512833"/>
            <a:ext cx="11220000" cy="5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900"/>
              <a:t>Consider the following loop:</a:t>
            </a:r>
          </a:p>
        </p:txBody>
      </p:sp>
      <p:sp>
        <p:nvSpPr>
          <p:cNvPr id="404" name="Shape 404"/>
          <p:cNvSpPr txBox="1"/>
          <p:nvPr/>
        </p:nvSpPr>
        <p:spPr>
          <a:xfrm>
            <a:off x="4144533" y="2239533"/>
            <a:ext cx="6848700" cy="10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900"/>
              <a:t>Assume, n &amp; m are very large such that a &amp; b don’t fit into cache.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900"/>
          </a:p>
          <a:p>
            <a:pPr lvl="0" rtl="0">
              <a:spcBef>
                <a:spcPts val="0"/>
              </a:spcBef>
              <a:buNone/>
            </a:pPr>
            <a:r>
              <a:rPr lang="en-US" sz="1900"/>
              <a:t>Then,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900"/>
          </a:p>
          <a:p>
            <a:pPr lvl="0" rtl="0">
              <a:spcBef>
                <a:spcPts val="0"/>
              </a:spcBef>
              <a:buNone/>
            </a:pPr>
            <a:r>
              <a:rPr lang="en-US" sz="1900"/>
              <a:t>During execution, the </a:t>
            </a:r>
            <a:r>
              <a:rPr b="1" lang="en-US" sz="1900"/>
              <a:t>number of loads From DRAM</a:t>
            </a:r>
            <a:r>
              <a:rPr lang="en-US" sz="1900"/>
              <a:t> is 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900"/>
          </a:p>
          <a:p>
            <a:pPr lvl="0" rtl="0">
              <a:spcBef>
                <a:spcPts val="0"/>
              </a:spcBef>
              <a:buNone/>
            </a:pPr>
            <a:r>
              <a:rPr b="1" lang="en-US" sz="1900"/>
              <a:t>n*m + 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Shape 409"/>
          <p:cNvSpPr txBox="1"/>
          <p:nvPr>
            <p:ph type="title"/>
          </p:nvPr>
        </p:nvSpPr>
        <p:spPr>
          <a:xfrm>
            <a:off x="609600" y="274644"/>
            <a:ext cx="10972799" cy="617099"/>
          </a:xfrm>
          <a:prstGeom prst="rect">
            <a:avLst/>
          </a:prstGeom>
        </p:spPr>
        <p:txBody>
          <a:bodyPr anchorCtr="0" anchor="b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0" lang="en-US" sz="2400"/>
              <a:t>Memory Bandwidth</a:t>
            </a:r>
          </a:p>
        </p:txBody>
      </p:sp>
      <p:sp>
        <p:nvSpPr>
          <p:cNvPr id="410" name="Shape 410"/>
          <p:cNvSpPr txBox="1"/>
          <p:nvPr/>
        </p:nvSpPr>
        <p:spPr>
          <a:xfrm>
            <a:off x="1258633" y="1476966"/>
            <a:ext cx="45600" cy="728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11" name="Shape 411"/>
          <p:cNvSpPr txBox="1"/>
          <p:nvPr/>
        </p:nvSpPr>
        <p:spPr>
          <a:xfrm>
            <a:off x="1157033" y="1375366"/>
            <a:ext cx="45600" cy="728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 sz="1900"/>
          </a:p>
        </p:txBody>
      </p:sp>
      <p:sp>
        <p:nvSpPr>
          <p:cNvPr id="412" name="Shape 412"/>
          <p:cNvSpPr txBox="1"/>
          <p:nvPr/>
        </p:nvSpPr>
        <p:spPr>
          <a:xfrm>
            <a:off x="800166" y="2394800"/>
            <a:ext cx="3025499" cy="2271600"/>
          </a:xfrm>
          <a:prstGeom prst="rect">
            <a:avLst/>
          </a:prstGeom>
          <a:solidFill>
            <a:srgbClr val="FFF2CC"/>
          </a:solidFill>
          <a:ln cap="flat" cmpd="sng" w="38100">
            <a:solidFill>
              <a:srgbClr val="F9CB9C"/>
            </a:solidFill>
            <a:prstDash val="dash"/>
            <a:round/>
            <a:headEnd len="med" w="med" type="none"/>
            <a:tailEnd len="med" w="med" type="none"/>
          </a:ln>
        </p:spPr>
        <p:txBody>
          <a:bodyPr anchorCtr="0" anchor="t" bIns="121900" lIns="121900" rIns="121900" tIns="121900">
            <a:noAutofit/>
          </a:bodyPr>
          <a:lstStyle/>
          <a:p>
            <a:pPr indent="-215900" lvl="0" marL="457200" rtl="0">
              <a:spcBef>
                <a:spcPts val="700"/>
              </a:spcBef>
              <a:buNone/>
            </a:pPr>
            <a:r>
              <a:rPr lang="en-US" sz="19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 i = 1, n</a:t>
            </a:r>
          </a:p>
          <a:p>
            <a:pPr indent="-215900" lvl="0" marL="457200" rtl="0">
              <a:spcBef>
                <a:spcPts val="700"/>
              </a:spcBef>
              <a:buNone/>
            </a:pPr>
            <a:r>
              <a:rPr lang="en-US" sz="19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do j = 1, m</a:t>
            </a:r>
          </a:p>
          <a:p>
            <a:pPr indent="-215900" lvl="0" marL="457200" rtl="0">
              <a:spcBef>
                <a:spcPts val="700"/>
              </a:spcBef>
              <a:buNone/>
            </a:pPr>
            <a:r>
              <a:rPr lang="en-US" sz="19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     c = c + a(i) * b(j)</a:t>
            </a:r>
          </a:p>
          <a:p>
            <a:pPr indent="-215900" lvl="0" marL="457200" rtl="0">
              <a:spcBef>
                <a:spcPts val="700"/>
              </a:spcBef>
              <a:buNone/>
            </a:pPr>
            <a:r>
              <a:rPr lang="en-US" sz="19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enddo</a:t>
            </a:r>
          </a:p>
          <a:p>
            <a:pPr indent="-215900" lvl="0" marL="457200" rtl="0">
              <a:spcBef>
                <a:spcPts val="700"/>
              </a:spcBef>
              <a:buNone/>
            </a:pPr>
            <a:r>
              <a:rPr lang="en-US" sz="19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enddo</a:t>
            </a:r>
          </a:p>
        </p:txBody>
      </p:sp>
      <p:sp>
        <p:nvSpPr>
          <p:cNvPr id="413" name="Shape 413"/>
          <p:cNvSpPr txBox="1"/>
          <p:nvPr/>
        </p:nvSpPr>
        <p:spPr>
          <a:xfrm>
            <a:off x="362400" y="1512833"/>
            <a:ext cx="11220000" cy="5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900"/>
              <a:t>Consider the following loop: </a:t>
            </a:r>
          </a:p>
        </p:txBody>
      </p:sp>
      <p:sp>
        <p:nvSpPr>
          <p:cNvPr id="414" name="Shape 414"/>
          <p:cNvSpPr txBox="1"/>
          <p:nvPr/>
        </p:nvSpPr>
        <p:spPr>
          <a:xfrm>
            <a:off x="4144533" y="2239533"/>
            <a:ext cx="6848700" cy="10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900"/>
              <a:t>Assume, n &amp; m are very large such that a &amp; b don’t fit into cache.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900"/>
          </a:p>
          <a:p>
            <a:pPr lvl="0" rtl="0">
              <a:spcBef>
                <a:spcPts val="0"/>
              </a:spcBef>
              <a:buNone/>
            </a:pPr>
            <a:r>
              <a:rPr lang="en-US" sz="1900"/>
              <a:t>Then,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900"/>
          </a:p>
          <a:p>
            <a:pPr lvl="0" rtl="0">
              <a:spcBef>
                <a:spcPts val="0"/>
              </a:spcBef>
              <a:buNone/>
            </a:pPr>
            <a:r>
              <a:rPr lang="en-US" sz="1900"/>
              <a:t>During execution, the </a:t>
            </a:r>
            <a:r>
              <a:rPr b="1" lang="en-US" sz="1900"/>
              <a:t>number of loads From DRAM</a:t>
            </a:r>
            <a:r>
              <a:rPr lang="en-US" sz="1900"/>
              <a:t> is 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900"/>
          </a:p>
          <a:p>
            <a:pPr lvl="0" rtl="0">
              <a:spcBef>
                <a:spcPts val="0"/>
              </a:spcBef>
              <a:buNone/>
            </a:pPr>
            <a:r>
              <a:rPr b="1" lang="en-US" sz="1900"/>
              <a:t>n*m + n</a:t>
            </a:r>
          </a:p>
        </p:txBody>
      </p:sp>
      <p:sp>
        <p:nvSpPr>
          <p:cNvPr id="415" name="Shape 415"/>
          <p:cNvSpPr txBox="1"/>
          <p:nvPr/>
        </p:nvSpPr>
        <p:spPr>
          <a:xfrm>
            <a:off x="686000" y="4805966"/>
            <a:ext cx="10896300" cy="7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900"/>
              <a:t>Requires 8 bytes loaded from DRAM per FMA.  Assuming 100 GB/s bandwidth on Edison, we can </a:t>
            </a:r>
            <a:r>
              <a:rPr lang="en-US" sz="1900">
                <a:solidFill>
                  <a:srgbClr val="FF0000"/>
                </a:solidFill>
              </a:rPr>
              <a:t>at most achieve 25 GFlops/second </a:t>
            </a:r>
            <a:r>
              <a:rPr lang="en-US" sz="1900"/>
              <a:t>(2 Flops per FMA)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900"/>
          </a:p>
          <a:p>
            <a:pPr lvl="0" rtl="0">
              <a:spcBef>
                <a:spcPts val="0"/>
              </a:spcBef>
              <a:buNone/>
            </a:pPr>
            <a:r>
              <a:rPr lang="en-US" sz="1900">
                <a:solidFill>
                  <a:srgbClr val="FF0000"/>
                </a:solidFill>
              </a:rPr>
              <a:t>Much lower than 460 GFlops/second peak </a:t>
            </a:r>
            <a:r>
              <a:rPr lang="en-US" sz="1900"/>
              <a:t>on Edison node. </a:t>
            </a:r>
            <a:r>
              <a:rPr lang="en-US" sz="1900">
                <a:solidFill>
                  <a:srgbClr val="FF0000"/>
                </a:solidFill>
              </a:rPr>
              <a:t>Loop is memory bandwidth bound</a:t>
            </a:r>
            <a:r>
              <a:rPr lang="en-US" sz="1900"/>
              <a:t>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Shape 420"/>
          <p:cNvSpPr txBox="1"/>
          <p:nvPr>
            <p:ph type="title"/>
          </p:nvPr>
        </p:nvSpPr>
        <p:spPr>
          <a:xfrm>
            <a:off x="609600" y="274644"/>
            <a:ext cx="10972799" cy="617099"/>
          </a:xfrm>
          <a:prstGeom prst="rect">
            <a:avLst/>
          </a:prstGeom>
        </p:spPr>
        <p:txBody>
          <a:bodyPr anchorCtr="0" anchor="b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0" lang="en-US" sz="2400"/>
              <a:t>Roofline Model For Edison</a:t>
            </a:r>
          </a:p>
        </p:txBody>
      </p:sp>
      <p:pic>
        <p:nvPicPr>
          <p:cNvPr id="421" name="Shape 4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1200" y="1342632"/>
            <a:ext cx="10972799" cy="4608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22" name="Shape 422"/>
          <p:cNvCxnSpPr/>
          <p:nvPr/>
        </p:nvCxnSpPr>
        <p:spPr>
          <a:xfrm>
            <a:off x="3225800" y="1778000"/>
            <a:ext cx="0" cy="3543300"/>
          </a:xfrm>
          <a:prstGeom prst="straightConnector1">
            <a:avLst/>
          </a:prstGeom>
          <a:noFill/>
          <a:ln cap="flat" cmpd="sng" w="76200">
            <a:solidFill>
              <a:srgbClr val="FF0000"/>
            </a:solidFill>
            <a:prstDash val="dot"/>
            <a:round/>
            <a:headEnd len="lg" w="lg" type="none"/>
            <a:tailEnd len="lg" w="lg" type="none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Shape 427"/>
          <p:cNvSpPr txBox="1"/>
          <p:nvPr>
            <p:ph type="title"/>
          </p:nvPr>
        </p:nvSpPr>
        <p:spPr>
          <a:xfrm>
            <a:off x="609600" y="274644"/>
            <a:ext cx="10972799" cy="617099"/>
          </a:xfrm>
          <a:prstGeom prst="rect">
            <a:avLst/>
          </a:prstGeom>
        </p:spPr>
        <p:txBody>
          <a:bodyPr anchorCtr="0" anchor="b" bIns="121900" lIns="121900" rIns="121900" tIns="121900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rPr b="0" lang="en-US" sz="2400"/>
              <a:t>Improving Memory Locality</a:t>
            </a:r>
          </a:p>
        </p:txBody>
      </p:sp>
      <p:sp>
        <p:nvSpPr>
          <p:cNvPr id="428" name="Shape 428"/>
          <p:cNvSpPr txBox="1"/>
          <p:nvPr/>
        </p:nvSpPr>
        <p:spPr>
          <a:xfrm>
            <a:off x="1258633" y="1476966"/>
            <a:ext cx="45600" cy="728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29" name="Shape 429"/>
          <p:cNvSpPr txBox="1"/>
          <p:nvPr/>
        </p:nvSpPr>
        <p:spPr>
          <a:xfrm>
            <a:off x="1157033" y="1375366"/>
            <a:ext cx="45600" cy="728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 sz="1900"/>
          </a:p>
        </p:txBody>
      </p:sp>
      <p:cxnSp>
        <p:nvCxnSpPr>
          <p:cNvPr id="430" name="Shape 430"/>
          <p:cNvCxnSpPr/>
          <p:nvPr/>
        </p:nvCxnSpPr>
        <p:spPr>
          <a:xfrm flipH="1" rot="10800000">
            <a:off x="4010233" y="3281666"/>
            <a:ext cx="2477999" cy="5700"/>
          </a:xfrm>
          <a:prstGeom prst="straightConnector1">
            <a:avLst/>
          </a:prstGeom>
          <a:noFill/>
          <a:ln cap="flat" cmpd="sng" w="19050">
            <a:solidFill>
              <a:srgbClr val="194963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431" name="Shape 431"/>
          <p:cNvSpPr txBox="1"/>
          <p:nvPr/>
        </p:nvSpPr>
        <p:spPr>
          <a:xfrm>
            <a:off x="901766" y="4821066"/>
            <a:ext cx="2935199" cy="12362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900"/>
              <a:t>Loads From DRAM: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900"/>
          </a:p>
          <a:p>
            <a:pPr lvl="0" rtl="0">
              <a:spcBef>
                <a:spcPts val="0"/>
              </a:spcBef>
              <a:buNone/>
            </a:pPr>
            <a:r>
              <a:rPr b="1" lang="en-US" sz="1900"/>
              <a:t>n*m</a:t>
            </a:r>
            <a:r>
              <a:rPr lang="en-US" sz="1900"/>
              <a:t> + n </a:t>
            </a:r>
          </a:p>
        </p:txBody>
      </p:sp>
      <p:sp>
        <p:nvSpPr>
          <p:cNvPr id="432" name="Shape 432"/>
          <p:cNvSpPr txBox="1"/>
          <p:nvPr/>
        </p:nvSpPr>
        <p:spPr>
          <a:xfrm>
            <a:off x="6792600" y="1988400"/>
            <a:ext cx="4885199" cy="3064800"/>
          </a:xfrm>
          <a:prstGeom prst="rect">
            <a:avLst/>
          </a:prstGeom>
          <a:solidFill>
            <a:srgbClr val="FFF2CC"/>
          </a:solidFill>
          <a:ln cap="flat" cmpd="sng" w="38100">
            <a:solidFill>
              <a:srgbClr val="F9CB9C"/>
            </a:solidFill>
            <a:prstDash val="dash"/>
            <a:round/>
            <a:headEnd len="med" w="med" type="none"/>
            <a:tailEnd len="med" w="med" type="none"/>
          </a:ln>
        </p:spPr>
        <p:txBody>
          <a:bodyPr anchorCtr="0" anchor="t" bIns="121900" lIns="121900" rIns="121900" tIns="121900">
            <a:noAutofit/>
          </a:bodyPr>
          <a:lstStyle/>
          <a:p>
            <a:pPr indent="-215900" lvl="0" marL="457200" rtl="0">
              <a:spcBef>
                <a:spcPts val="700"/>
              </a:spcBef>
              <a:buNone/>
            </a:pPr>
            <a:r>
              <a:rPr lang="en-US" sz="19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 jout = 1, m, block</a:t>
            </a:r>
          </a:p>
          <a:p>
            <a:pPr indent="-215900" lvl="0" marL="457200" rtl="0">
              <a:spcBef>
                <a:spcPts val="700"/>
              </a:spcBef>
              <a:buNone/>
            </a:pPr>
            <a:r>
              <a:rPr lang="en-US" sz="19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do i = 1, n</a:t>
            </a:r>
          </a:p>
          <a:p>
            <a:pPr indent="-215900" lvl="0" marL="457200" rtl="0">
              <a:spcBef>
                <a:spcPts val="700"/>
              </a:spcBef>
              <a:buNone/>
            </a:pPr>
            <a:r>
              <a:rPr lang="en-US" sz="19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     do j = jout, jout+block</a:t>
            </a:r>
          </a:p>
          <a:p>
            <a:pPr indent="-215900" lvl="0" marL="457200" rtl="0">
              <a:spcBef>
                <a:spcPts val="700"/>
              </a:spcBef>
              <a:buNone/>
            </a:pPr>
            <a:r>
              <a:rPr lang="en-US" sz="19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          c = c + a(i) * b(j)</a:t>
            </a:r>
          </a:p>
          <a:p>
            <a:pPr indent="-215900" lvl="0" marL="457200" rtl="0">
              <a:spcBef>
                <a:spcPts val="700"/>
              </a:spcBef>
              <a:buNone/>
            </a:pPr>
            <a:r>
              <a:rPr lang="en-US" sz="19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      enddo</a:t>
            </a:r>
          </a:p>
          <a:p>
            <a:pPr indent="-215900" lvl="0" marL="457200" rtl="0">
              <a:spcBef>
                <a:spcPts val="700"/>
              </a:spcBef>
              <a:buNone/>
            </a:pPr>
            <a:r>
              <a:rPr lang="en-US" sz="19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enddo</a:t>
            </a:r>
          </a:p>
          <a:p>
            <a:pPr indent="-215900" lvl="0" marL="457200" rtl="0">
              <a:spcBef>
                <a:spcPts val="700"/>
              </a:spcBef>
              <a:buNone/>
            </a:pPr>
            <a:r>
              <a:rPr lang="en-US" sz="19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enddo</a:t>
            </a:r>
          </a:p>
        </p:txBody>
      </p:sp>
      <p:sp>
        <p:nvSpPr>
          <p:cNvPr id="433" name="Shape 433"/>
          <p:cNvSpPr txBox="1"/>
          <p:nvPr/>
        </p:nvSpPr>
        <p:spPr>
          <a:xfrm>
            <a:off x="7404166" y="5227466"/>
            <a:ext cx="2935199" cy="12362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900"/>
              <a:t>Loads From DRAM: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900"/>
          </a:p>
          <a:p>
            <a:pPr lvl="0" rtl="0">
              <a:spcBef>
                <a:spcPts val="0"/>
              </a:spcBef>
              <a:buNone/>
            </a:pPr>
            <a:r>
              <a:rPr lang="en-US" sz="1900"/>
              <a:t>m/block * (n+block) 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1900"/>
              <a:t>= </a:t>
            </a:r>
            <a:r>
              <a:rPr b="1" lang="en-US" sz="1900"/>
              <a:t>n*m/block</a:t>
            </a:r>
            <a:r>
              <a:rPr lang="en-US" sz="1900"/>
              <a:t> + m</a:t>
            </a:r>
          </a:p>
        </p:txBody>
      </p:sp>
      <p:sp>
        <p:nvSpPr>
          <p:cNvPr id="434" name="Shape 434"/>
          <p:cNvSpPr txBox="1"/>
          <p:nvPr/>
        </p:nvSpPr>
        <p:spPr>
          <a:xfrm>
            <a:off x="800166" y="2394800"/>
            <a:ext cx="3025499" cy="2271600"/>
          </a:xfrm>
          <a:prstGeom prst="rect">
            <a:avLst/>
          </a:prstGeom>
          <a:solidFill>
            <a:srgbClr val="FFF2CC"/>
          </a:solidFill>
          <a:ln cap="flat" cmpd="sng" w="38100">
            <a:solidFill>
              <a:srgbClr val="F9CB9C"/>
            </a:solidFill>
            <a:prstDash val="dash"/>
            <a:round/>
            <a:headEnd len="med" w="med" type="none"/>
            <a:tailEnd len="med" w="med" type="none"/>
          </a:ln>
        </p:spPr>
        <p:txBody>
          <a:bodyPr anchorCtr="0" anchor="t" bIns="121900" lIns="121900" rIns="121900" tIns="121900">
            <a:noAutofit/>
          </a:bodyPr>
          <a:lstStyle/>
          <a:p>
            <a:pPr indent="-215900" lvl="0" marL="457200" rtl="0">
              <a:spcBef>
                <a:spcPts val="700"/>
              </a:spcBef>
              <a:buNone/>
            </a:pPr>
            <a:r>
              <a:rPr lang="en-US" sz="19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 i = 1, n</a:t>
            </a:r>
          </a:p>
          <a:p>
            <a:pPr indent="-215900" lvl="0" marL="457200" rtl="0">
              <a:spcBef>
                <a:spcPts val="700"/>
              </a:spcBef>
              <a:buNone/>
            </a:pPr>
            <a:r>
              <a:rPr lang="en-US" sz="19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do j = 1, m</a:t>
            </a:r>
          </a:p>
          <a:p>
            <a:pPr indent="-215900" lvl="0" marL="457200" rtl="0">
              <a:spcBef>
                <a:spcPts val="700"/>
              </a:spcBef>
              <a:buNone/>
            </a:pPr>
            <a:r>
              <a:rPr lang="en-US" sz="19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     c = c + a(i) * b(j)</a:t>
            </a:r>
          </a:p>
          <a:p>
            <a:pPr indent="-215900" lvl="0" marL="457200" rtl="0">
              <a:spcBef>
                <a:spcPts val="700"/>
              </a:spcBef>
              <a:buNone/>
            </a:pPr>
            <a:r>
              <a:rPr lang="en-US" sz="19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enddo</a:t>
            </a:r>
          </a:p>
          <a:p>
            <a:pPr indent="-215900" lvl="0" marL="457200" rtl="0">
              <a:spcBef>
                <a:spcPts val="700"/>
              </a:spcBef>
              <a:buNone/>
            </a:pPr>
            <a:r>
              <a:rPr lang="en-US" sz="1900">
                <a:solidFill>
                  <a:srgbClr val="1147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enddo</a:t>
            </a:r>
          </a:p>
        </p:txBody>
      </p:sp>
      <p:sp>
        <p:nvSpPr>
          <p:cNvPr id="435" name="Shape 435"/>
          <p:cNvSpPr txBox="1"/>
          <p:nvPr/>
        </p:nvSpPr>
        <p:spPr>
          <a:xfrm>
            <a:off x="425066" y="1272833"/>
            <a:ext cx="7240799" cy="6944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900"/>
              <a:t>Improving Memory Locality. Reducing bandwidth required.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 txBox="1"/>
          <p:nvPr>
            <p:ph type="title"/>
          </p:nvPr>
        </p:nvSpPr>
        <p:spPr>
          <a:xfrm>
            <a:off x="609600" y="274644"/>
            <a:ext cx="10972799" cy="617099"/>
          </a:xfrm>
          <a:prstGeom prst="rect">
            <a:avLst/>
          </a:prstGeom>
        </p:spPr>
        <p:txBody>
          <a:bodyPr anchorCtr="0" anchor="b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0" lang="en-US" sz="2400"/>
              <a:t>What is different about Cori?</a:t>
            </a:r>
          </a:p>
        </p:txBody>
      </p:sp>
      <p:sp>
        <p:nvSpPr>
          <p:cNvPr id="244" name="Shape 244"/>
          <p:cNvSpPr txBox="1"/>
          <p:nvPr/>
        </p:nvSpPr>
        <p:spPr>
          <a:xfrm>
            <a:off x="487100" y="1416933"/>
            <a:ext cx="4874399" cy="44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 sz="3200"/>
              <a:t>Edison (Ivy-Bridge):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900"/>
          </a:p>
          <a:p>
            <a:pPr indent="-425450" lvl="0" marL="609600" rtl="0">
              <a:spcBef>
                <a:spcPts val="0"/>
              </a:spcBef>
              <a:buClr>
                <a:srgbClr val="FF0000"/>
              </a:buClr>
              <a:buSzPct val="100000"/>
              <a:buChar char="●"/>
            </a:pPr>
            <a:r>
              <a:rPr lang="en-US" sz="1900">
                <a:solidFill>
                  <a:srgbClr val="FF0000"/>
                </a:solidFill>
              </a:rPr>
              <a:t>12 Cores Per CPU</a:t>
            </a:r>
          </a:p>
          <a:p>
            <a:pPr indent="-425450" lvl="0" marL="609600" rtl="0">
              <a:spcBef>
                <a:spcPts val="0"/>
              </a:spcBef>
              <a:buSzPct val="100000"/>
              <a:buChar char="●"/>
            </a:pPr>
            <a:r>
              <a:rPr lang="en-US" sz="1900"/>
              <a:t>24 Virtual Cores Per CPU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900"/>
          </a:p>
          <a:p>
            <a:pPr indent="-425450" lvl="0" marL="609600" rtl="0">
              <a:spcBef>
                <a:spcPts val="0"/>
              </a:spcBef>
              <a:buSzPct val="100000"/>
              <a:buChar char="●"/>
            </a:pPr>
            <a:r>
              <a:rPr lang="en-US" sz="1900"/>
              <a:t>2.4-3.2 GHz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900"/>
          </a:p>
          <a:p>
            <a:pPr indent="-425450" lvl="0" marL="609600" rtl="0">
              <a:spcBef>
                <a:spcPts val="0"/>
              </a:spcBef>
              <a:buSzPct val="100000"/>
              <a:buChar char="●"/>
            </a:pPr>
            <a:r>
              <a:rPr lang="en-US" sz="1900"/>
              <a:t>Can do </a:t>
            </a:r>
            <a:r>
              <a:rPr lang="en-US" sz="1900">
                <a:solidFill>
                  <a:srgbClr val="FF0000"/>
                </a:solidFill>
              </a:rPr>
              <a:t>4 Double Precision Operations per Cycle</a:t>
            </a:r>
            <a:r>
              <a:rPr lang="en-US" sz="1900"/>
              <a:t> (+ multiply/add)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900"/>
          </a:p>
          <a:p>
            <a:pPr indent="-425450" lvl="0" marL="609600" rtl="0">
              <a:spcBef>
                <a:spcPts val="0"/>
              </a:spcBef>
              <a:buSzPct val="100000"/>
              <a:buChar char="●"/>
            </a:pPr>
            <a:r>
              <a:rPr lang="en-US" sz="1900"/>
              <a:t>2.5 GB of Memory Per Core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900"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900"/>
          </a:p>
          <a:p>
            <a:pPr indent="-425450" lvl="0" marL="609600" rtl="0">
              <a:spcBef>
                <a:spcPts val="0"/>
              </a:spcBef>
              <a:buSzPct val="100000"/>
              <a:buChar char="●"/>
            </a:pPr>
            <a:r>
              <a:rPr lang="en-US" sz="1900"/>
              <a:t>~</a:t>
            </a:r>
            <a:r>
              <a:rPr lang="en-US" sz="1900">
                <a:solidFill>
                  <a:srgbClr val="FF0000"/>
                </a:solidFill>
              </a:rPr>
              <a:t>100 GB/s Memory Bandwidth</a:t>
            </a:r>
          </a:p>
        </p:txBody>
      </p:sp>
      <p:sp>
        <p:nvSpPr>
          <p:cNvPr id="245" name="Shape 245"/>
          <p:cNvSpPr txBox="1"/>
          <p:nvPr/>
        </p:nvSpPr>
        <p:spPr>
          <a:xfrm>
            <a:off x="6506900" y="1416933"/>
            <a:ext cx="4874399" cy="44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 sz="3200"/>
              <a:t>Cori (Knights-Landing):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900"/>
          </a:p>
          <a:p>
            <a:pPr indent="-425450" lvl="0" marL="609600" rtl="0">
              <a:spcBef>
                <a:spcPts val="0"/>
              </a:spcBef>
              <a:buClr>
                <a:srgbClr val="FF0000"/>
              </a:buClr>
              <a:buSzPct val="100000"/>
              <a:buChar char="●"/>
            </a:pPr>
            <a:r>
              <a:rPr lang="en-US" sz="1900">
                <a:solidFill>
                  <a:srgbClr val="FF0000"/>
                </a:solidFill>
              </a:rPr>
              <a:t>Up to 72 Physical Cores Per CPU</a:t>
            </a:r>
          </a:p>
          <a:p>
            <a:pPr indent="-425450" lvl="0" marL="609600" rtl="0">
              <a:spcBef>
                <a:spcPts val="0"/>
              </a:spcBef>
              <a:buSzPct val="100000"/>
              <a:buChar char="●"/>
            </a:pPr>
            <a:r>
              <a:rPr lang="en-US" sz="1900"/>
              <a:t>Up to 288 Virtual Cores Per CPU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900"/>
          </a:p>
          <a:p>
            <a:pPr indent="-425450" lvl="0" marL="609600" rtl="0">
              <a:spcBef>
                <a:spcPts val="0"/>
              </a:spcBef>
              <a:buSzPct val="100000"/>
              <a:buChar char="●"/>
            </a:pPr>
            <a:r>
              <a:rPr lang="en-US" sz="1900"/>
              <a:t>Much slower GHz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900"/>
          </a:p>
          <a:p>
            <a:pPr indent="-425450" lvl="0" marL="609600" rtl="0">
              <a:spcBef>
                <a:spcPts val="0"/>
              </a:spcBef>
              <a:buSzPct val="100000"/>
              <a:buChar char="●"/>
            </a:pPr>
            <a:r>
              <a:rPr lang="en-US" sz="1900"/>
              <a:t>Can do </a:t>
            </a:r>
            <a:r>
              <a:rPr lang="en-US" sz="1900">
                <a:solidFill>
                  <a:srgbClr val="FF0000"/>
                </a:solidFill>
              </a:rPr>
              <a:t>8 Double Precision Operations per Cycle</a:t>
            </a:r>
            <a:r>
              <a:rPr lang="en-US" sz="1900"/>
              <a:t> (+ multiply/add)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900"/>
          </a:p>
          <a:p>
            <a:pPr indent="-425450" lvl="0" marL="609600" rtl="0">
              <a:spcBef>
                <a:spcPts val="0"/>
              </a:spcBef>
              <a:buSzPct val="100000"/>
              <a:buChar char="●"/>
            </a:pPr>
            <a:r>
              <a:rPr lang="en-US" sz="1900"/>
              <a:t>&lt; 0.3 GB of Fast Memory Per Core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1900"/>
              <a:t>         &lt; 2 GB of Slow Memory Per Core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900"/>
          </a:p>
          <a:p>
            <a:pPr indent="-425450" lvl="0" marL="609600" rtl="0">
              <a:spcBef>
                <a:spcPts val="0"/>
              </a:spcBef>
              <a:buClr>
                <a:srgbClr val="FF0000"/>
              </a:buClr>
              <a:buSzPct val="100000"/>
              <a:buChar char="●"/>
            </a:pPr>
            <a:r>
              <a:rPr lang="en-US" sz="1900">
                <a:solidFill>
                  <a:srgbClr val="FF0000"/>
                </a:solidFill>
              </a:rPr>
              <a:t>Fast memory has ~ 5x DDR4 bandwidth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Shape 440"/>
          <p:cNvSpPr txBox="1"/>
          <p:nvPr>
            <p:ph type="title"/>
          </p:nvPr>
        </p:nvSpPr>
        <p:spPr>
          <a:xfrm>
            <a:off x="609600" y="274644"/>
            <a:ext cx="10972799" cy="617099"/>
          </a:xfrm>
          <a:prstGeom prst="rect">
            <a:avLst/>
          </a:prstGeom>
        </p:spPr>
        <p:txBody>
          <a:bodyPr anchorCtr="0" anchor="b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0" lang="en-US" sz="2400"/>
              <a:t>Improving Memory Locality Moves you to the Right on the Roofline</a:t>
            </a:r>
          </a:p>
        </p:txBody>
      </p:sp>
      <p:pic>
        <p:nvPicPr>
          <p:cNvPr id="441" name="Shape 4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1200" y="1342632"/>
            <a:ext cx="10972799" cy="4608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42" name="Shape 442"/>
          <p:cNvCxnSpPr/>
          <p:nvPr/>
        </p:nvCxnSpPr>
        <p:spPr>
          <a:xfrm>
            <a:off x="3225800" y="1778000"/>
            <a:ext cx="0" cy="3543300"/>
          </a:xfrm>
          <a:prstGeom prst="straightConnector1">
            <a:avLst/>
          </a:prstGeom>
          <a:noFill/>
          <a:ln cap="flat" cmpd="sng" w="76200">
            <a:solidFill>
              <a:srgbClr val="FF0000"/>
            </a:solidFill>
            <a:prstDash val="dot"/>
            <a:round/>
            <a:headEnd len="lg" w="lg" type="none"/>
            <a:tailEnd len="lg" w="lg" type="none"/>
          </a:ln>
        </p:spPr>
      </p:cxnSp>
      <p:cxnSp>
        <p:nvCxnSpPr>
          <p:cNvPr id="443" name="Shape 443"/>
          <p:cNvCxnSpPr/>
          <p:nvPr/>
        </p:nvCxnSpPr>
        <p:spPr>
          <a:xfrm>
            <a:off x="8915400" y="1778000"/>
            <a:ext cx="0" cy="3543300"/>
          </a:xfrm>
          <a:prstGeom prst="straightConnector1">
            <a:avLst/>
          </a:prstGeom>
          <a:noFill/>
          <a:ln cap="flat" cmpd="sng" w="76200">
            <a:solidFill>
              <a:srgbClr val="FF0000"/>
            </a:solidFill>
            <a:prstDash val="dot"/>
            <a:round/>
            <a:headEnd len="lg" w="lg" type="none"/>
            <a:tailEnd len="lg" w="lg" type="none"/>
          </a:ln>
        </p:spPr>
      </p:cxnSp>
      <p:cxnSp>
        <p:nvCxnSpPr>
          <p:cNvPr id="444" name="Shape 444"/>
          <p:cNvCxnSpPr/>
          <p:nvPr/>
        </p:nvCxnSpPr>
        <p:spPr>
          <a:xfrm flipH="1" rot="10800000">
            <a:off x="3327400" y="3657499"/>
            <a:ext cx="5524500" cy="255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Shape 449"/>
          <p:cNvSpPr txBox="1"/>
          <p:nvPr>
            <p:ph type="ctrTitle"/>
          </p:nvPr>
        </p:nvSpPr>
        <p:spPr>
          <a:xfrm>
            <a:off x="844100" y="1499983"/>
            <a:ext cx="8352900" cy="1860000"/>
          </a:xfrm>
          <a:prstGeom prst="rect">
            <a:avLst/>
          </a:prstGeom>
        </p:spPr>
        <p:txBody>
          <a:bodyPr anchorCtr="0" anchor="ctr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Optimization Strategy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Shape 454"/>
          <p:cNvSpPr txBox="1"/>
          <p:nvPr>
            <p:ph idx="4294967295" type="sldNum"/>
          </p:nvPr>
        </p:nvSpPr>
        <p:spPr>
          <a:xfrm>
            <a:off x="10957984" y="6369050"/>
            <a:ext cx="1233900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rIns="121900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i="0" lang="en-US" sz="1500" u="none" cap="none" strike="noStrike">
                <a:solidFill>
                  <a:srgbClr val="114766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fld id="{00000000-1234-1234-1234-123412341234}" type="slidenum">
              <a:rPr b="0" i="0" lang="en-US" sz="1500" u="none" cap="none" strike="noStrike">
                <a:solidFill>
                  <a:srgbClr val="114766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i="0" lang="en-US" sz="1500" u="none" cap="none" strike="noStrike">
                <a:solidFill>
                  <a:srgbClr val="114766"/>
                </a:solidFill>
                <a:latin typeface="Calibri"/>
                <a:ea typeface="Calibri"/>
                <a:cs typeface="Calibri"/>
                <a:sym typeface="Calibri"/>
              </a:rPr>
              <a:t> -</a:t>
            </a:r>
          </a:p>
        </p:txBody>
      </p:sp>
      <p:sp>
        <p:nvSpPr>
          <p:cNvPr id="455" name="Shape 455"/>
          <p:cNvSpPr/>
          <p:nvPr/>
        </p:nvSpPr>
        <p:spPr>
          <a:xfrm>
            <a:off x="0" y="2448000"/>
            <a:ext cx="12208800" cy="4410000"/>
          </a:xfrm>
          <a:prstGeom prst="rect">
            <a:avLst/>
          </a:prstGeom>
          <a:solidFill>
            <a:srgbClr val="F9CB9C"/>
          </a:solidFill>
          <a:ln>
            <a:noFill/>
          </a:ln>
        </p:spPr>
        <p:txBody>
          <a:bodyPr anchorCtr="0" anchor="ctr" bIns="121900" lIns="121900" rIns="121900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Shape 456"/>
          <p:cNvSpPr/>
          <p:nvPr/>
        </p:nvSpPr>
        <p:spPr>
          <a:xfrm>
            <a:off x="8830766" y="2465625"/>
            <a:ext cx="283692" cy="911688"/>
          </a:xfrm>
          <a:custGeom>
            <a:pathLst>
              <a:path extrusionOk="0" h="32482" w="8511">
                <a:moveTo>
                  <a:pt x="8511" y="32482"/>
                </a:moveTo>
                <a:cubicBezTo>
                  <a:pt x="2203" y="29085"/>
                  <a:pt x="4965" y="18582"/>
                  <a:pt x="3787" y="11516"/>
                </a:cubicBezTo>
                <a:cubicBezTo>
                  <a:pt x="3126" y="7554"/>
                  <a:pt x="-730" y="3896"/>
                  <a:pt x="243" y="0"/>
                </a:cubicBezTo>
              </a:path>
            </a:pathLst>
          </a:custGeom>
          <a:noFill/>
          <a:ln cap="flat" cmpd="sng" w="114300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57" name="Shape 457"/>
          <p:cNvSpPr/>
          <p:nvPr/>
        </p:nvSpPr>
        <p:spPr>
          <a:xfrm>
            <a:off x="887701" y="2392150"/>
            <a:ext cx="313558" cy="3005700"/>
          </a:xfrm>
          <a:custGeom>
            <a:pathLst>
              <a:path extrusionOk="0" h="120228" w="9407">
                <a:moveTo>
                  <a:pt x="9407" y="120228"/>
                </a:moveTo>
                <a:cubicBezTo>
                  <a:pt x="321" y="107111"/>
                  <a:pt x="8913" y="88305"/>
                  <a:pt x="7853" y="72385"/>
                </a:cubicBezTo>
                <a:cubicBezTo>
                  <a:pt x="7185" y="62360"/>
                  <a:pt x="2532" y="52999"/>
                  <a:pt x="397" y="43183"/>
                </a:cubicBezTo>
                <a:cubicBezTo>
                  <a:pt x="-1502" y="34448"/>
                  <a:pt x="4313" y="25683"/>
                  <a:pt x="5057" y="16776"/>
                </a:cubicBezTo>
                <a:cubicBezTo>
                  <a:pt x="5533" y="11067"/>
                  <a:pt x="1329" y="5728"/>
                  <a:pt x="1329" y="0"/>
                </a:cubicBezTo>
              </a:path>
            </a:pathLst>
          </a:custGeom>
          <a:noFill/>
          <a:ln cap="flat" cmpd="sng" w="228600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58" name="Shape 458"/>
          <p:cNvSpPr/>
          <p:nvPr/>
        </p:nvSpPr>
        <p:spPr>
          <a:xfrm>
            <a:off x="4741000" y="2357025"/>
            <a:ext cx="550524" cy="1456380"/>
          </a:xfrm>
          <a:custGeom>
            <a:pathLst>
              <a:path extrusionOk="0" h="47532" w="15534">
                <a:moveTo>
                  <a:pt x="15534" y="47532"/>
                </a:moveTo>
                <a:cubicBezTo>
                  <a:pt x="9741" y="41214"/>
                  <a:pt x="4873" y="33299"/>
                  <a:pt x="3418" y="24853"/>
                </a:cubicBezTo>
                <a:cubicBezTo>
                  <a:pt x="2500" y="19530"/>
                  <a:pt x="5480" y="14036"/>
                  <a:pt x="4660" y="8698"/>
                </a:cubicBezTo>
                <a:cubicBezTo>
                  <a:pt x="4160" y="5446"/>
                  <a:pt x="1825" y="2735"/>
                  <a:pt x="0" y="0"/>
                </a:cubicBezTo>
              </a:path>
            </a:pathLst>
          </a:custGeom>
          <a:noFill/>
          <a:ln cap="flat" cmpd="sng" w="228600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59" name="Shape 459"/>
          <p:cNvSpPr/>
          <p:nvPr/>
        </p:nvSpPr>
        <p:spPr>
          <a:xfrm>
            <a:off x="6623133" y="2420950"/>
            <a:ext cx="230127" cy="769854"/>
          </a:xfrm>
          <a:custGeom>
            <a:pathLst>
              <a:path extrusionOk="0" h="43998" w="6904">
                <a:moveTo>
                  <a:pt x="4956" y="43998"/>
                </a:moveTo>
                <a:cubicBezTo>
                  <a:pt x="106" y="41572"/>
                  <a:pt x="526" y="33768"/>
                  <a:pt x="526" y="28347"/>
                </a:cubicBezTo>
                <a:cubicBezTo>
                  <a:pt x="526" y="22827"/>
                  <a:pt x="-1055" y="16748"/>
                  <a:pt x="1412" y="11811"/>
                </a:cubicBezTo>
                <a:cubicBezTo>
                  <a:pt x="3342" y="7949"/>
                  <a:pt x="7776" y="4187"/>
                  <a:pt x="6727" y="0"/>
                </a:cubicBezTo>
              </a:path>
            </a:pathLst>
          </a:custGeom>
          <a:noFill/>
          <a:ln cap="flat" cmpd="sng" w="228600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60" name="Shape 460"/>
          <p:cNvSpPr/>
          <p:nvPr/>
        </p:nvSpPr>
        <p:spPr>
          <a:xfrm flipH="1">
            <a:off x="10380003" y="2448100"/>
            <a:ext cx="912814" cy="1565000"/>
          </a:xfrm>
          <a:custGeom>
            <a:pathLst>
              <a:path extrusionOk="0" h="62600" w="34326">
                <a:moveTo>
                  <a:pt x="1549" y="0"/>
                </a:moveTo>
                <a:cubicBezTo>
                  <a:pt x="1745" y="6988"/>
                  <a:pt x="-2732" y="31496"/>
                  <a:pt x="2730" y="41930"/>
                </a:cubicBezTo>
                <a:cubicBezTo>
                  <a:pt x="8192" y="52363"/>
                  <a:pt x="29060" y="59155"/>
                  <a:pt x="34326" y="62600"/>
                </a:cubicBezTo>
              </a:path>
            </a:pathLst>
          </a:custGeom>
          <a:noFill/>
          <a:ln cap="flat" cmpd="sng" w="228600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61" name="Shape 461"/>
          <p:cNvSpPr/>
          <p:nvPr/>
        </p:nvSpPr>
        <p:spPr>
          <a:xfrm>
            <a:off x="2022142" y="2448100"/>
            <a:ext cx="1144171" cy="1565000"/>
          </a:xfrm>
          <a:custGeom>
            <a:pathLst>
              <a:path extrusionOk="0" h="62600" w="34326">
                <a:moveTo>
                  <a:pt x="1549" y="0"/>
                </a:moveTo>
                <a:cubicBezTo>
                  <a:pt x="1745" y="6988"/>
                  <a:pt x="-2732" y="31496"/>
                  <a:pt x="2730" y="41930"/>
                </a:cubicBezTo>
                <a:cubicBezTo>
                  <a:pt x="8192" y="52363"/>
                  <a:pt x="29060" y="59155"/>
                  <a:pt x="34326" y="62600"/>
                </a:cubicBezTo>
              </a:path>
            </a:pathLst>
          </a:custGeom>
          <a:noFill/>
          <a:ln cap="flat" cmpd="sng" w="228600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62" name="Shape 462"/>
          <p:cNvSpPr/>
          <p:nvPr/>
        </p:nvSpPr>
        <p:spPr>
          <a:xfrm>
            <a:off x="2221000" y="3780200"/>
            <a:ext cx="2250899" cy="17235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121900" lIns="121900" rIns="121900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63" name="Shape 463"/>
          <p:cNvCxnSpPr/>
          <p:nvPr/>
        </p:nvCxnSpPr>
        <p:spPr>
          <a:xfrm flipH="1">
            <a:off x="109998" y="2079000"/>
            <a:ext cx="19500" cy="4058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64" name="Shape 464"/>
          <p:cNvCxnSpPr/>
          <p:nvPr/>
        </p:nvCxnSpPr>
        <p:spPr>
          <a:xfrm flipH="1">
            <a:off x="211598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65" name="Shape 465"/>
          <p:cNvCxnSpPr/>
          <p:nvPr/>
        </p:nvCxnSpPr>
        <p:spPr>
          <a:xfrm>
            <a:off x="257466" y="2093750"/>
            <a:ext cx="55500" cy="3912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66" name="Shape 466"/>
          <p:cNvCxnSpPr/>
          <p:nvPr/>
        </p:nvCxnSpPr>
        <p:spPr>
          <a:xfrm>
            <a:off x="385400" y="2086375"/>
            <a:ext cx="29100" cy="3986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67" name="Shape 467"/>
          <p:cNvCxnSpPr/>
          <p:nvPr/>
        </p:nvCxnSpPr>
        <p:spPr>
          <a:xfrm flipH="1">
            <a:off x="8398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68" name="Shape 468"/>
          <p:cNvCxnSpPr/>
          <p:nvPr/>
        </p:nvCxnSpPr>
        <p:spPr>
          <a:xfrm flipH="1">
            <a:off x="516398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69" name="Shape 469"/>
          <p:cNvCxnSpPr/>
          <p:nvPr/>
        </p:nvCxnSpPr>
        <p:spPr>
          <a:xfrm>
            <a:off x="523200" y="2056850"/>
            <a:ext cx="94799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70" name="Shape 470"/>
          <p:cNvCxnSpPr/>
          <p:nvPr/>
        </p:nvCxnSpPr>
        <p:spPr>
          <a:xfrm flipH="1">
            <a:off x="719598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71" name="Shape 471"/>
          <p:cNvCxnSpPr/>
          <p:nvPr/>
        </p:nvCxnSpPr>
        <p:spPr>
          <a:xfrm flipH="1">
            <a:off x="820932" y="2049475"/>
            <a:ext cx="145199" cy="4355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72" name="Shape 472"/>
          <p:cNvCxnSpPr/>
          <p:nvPr/>
        </p:nvCxnSpPr>
        <p:spPr>
          <a:xfrm flipH="1">
            <a:off x="922798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73" name="Shape 473"/>
          <p:cNvCxnSpPr/>
          <p:nvPr/>
        </p:nvCxnSpPr>
        <p:spPr>
          <a:xfrm>
            <a:off x="1005500" y="2064225"/>
            <a:ext cx="18900" cy="4203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74" name="Shape 474"/>
          <p:cNvCxnSpPr/>
          <p:nvPr/>
        </p:nvCxnSpPr>
        <p:spPr>
          <a:xfrm flipH="1">
            <a:off x="668632" y="2123300"/>
            <a:ext cx="21900" cy="4010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75" name="Shape 475"/>
          <p:cNvCxnSpPr/>
          <p:nvPr/>
        </p:nvCxnSpPr>
        <p:spPr>
          <a:xfrm flipH="1">
            <a:off x="159032" y="2108525"/>
            <a:ext cx="49200" cy="3729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76" name="Shape 476"/>
          <p:cNvCxnSpPr/>
          <p:nvPr/>
        </p:nvCxnSpPr>
        <p:spPr>
          <a:xfrm flipH="1">
            <a:off x="434598" y="206790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77" name="Shape 477"/>
          <p:cNvCxnSpPr/>
          <p:nvPr/>
        </p:nvCxnSpPr>
        <p:spPr>
          <a:xfrm flipH="1">
            <a:off x="1125998" y="2079000"/>
            <a:ext cx="19500" cy="4058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78" name="Shape 478"/>
          <p:cNvCxnSpPr/>
          <p:nvPr/>
        </p:nvCxnSpPr>
        <p:spPr>
          <a:xfrm flipH="1">
            <a:off x="1227598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79" name="Shape 479"/>
          <p:cNvCxnSpPr/>
          <p:nvPr/>
        </p:nvCxnSpPr>
        <p:spPr>
          <a:xfrm>
            <a:off x="1273466" y="2093750"/>
            <a:ext cx="55500" cy="3912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80" name="Shape 480"/>
          <p:cNvCxnSpPr/>
          <p:nvPr/>
        </p:nvCxnSpPr>
        <p:spPr>
          <a:xfrm>
            <a:off x="1401400" y="2086375"/>
            <a:ext cx="29100" cy="3986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81" name="Shape 481"/>
          <p:cNvCxnSpPr/>
          <p:nvPr/>
        </p:nvCxnSpPr>
        <p:spPr>
          <a:xfrm flipH="1">
            <a:off x="1024398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82" name="Shape 482"/>
          <p:cNvCxnSpPr/>
          <p:nvPr/>
        </p:nvCxnSpPr>
        <p:spPr>
          <a:xfrm flipH="1">
            <a:off x="1532398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83" name="Shape 483"/>
          <p:cNvCxnSpPr/>
          <p:nvPr/>
        </p:nvCxnSpPr>
        <p:spPr>
          <a:xfrm>
            <a:off x="1539200" y="2056850"/>
            <a:ext cx="94799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84" name="Shape 484"/>
          <p:cNvCxnSpPr/>
          <p:nvPr/>
        </p:nvCxnSpPr>
        <p:spPr>
          <a:xfrm flipH="1">
            <a:off x="1735598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85" name="Shape 485"/>
          <p:cNvCxnSpPr/>
          <p:nvPr/>
        </p:nvCxnSpPr>
        <p:spPr>
          <a:xfrm flipH="1">
            <a:off x="1836932" y="2049475"/>
            <a:ext cx="145199" cy="4355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86" name="Shape 486"/>
          <p:cNvCxnSpPr/>
          <p:nvPr/>
        </p:nvCxnSpPr>
        <p:spPr>
          <a:xfrm flipH="1">
            <a:off x="1938798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87" name="Shape 487"/>
          <p:cNvCxnSpPr/>
          <p:nvPr/>
        </p:nvCxnSpPr>
        <p:spPr>
          <a:xfrm>
            <a:off x="2021500" y="2064225"/>
            <a:ext cx="18900" cy="4203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88" name="Shape 488"/>
          <p:cNvCxnSpPr/>
          <p:nvPr/>
        </p:nvCxnSpPr>
        <p:spPr>
          <a:xfrm flipH="1">
            <a:off x="1684632" y="2123300"/>
            <a:ext cx="21900" cy="4010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89" name="Shape 489"/>
          <p:cNvCxnSpPr/>
          <p:nvPr/>
        </p:nvCxnSpPr>
        <p:spPr>
          <a:xfrm flipH="1">
            <a:off x="1175032" y="2108525"/>
            <a:ext cx="49200" cy="3729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90" name="Shape 490"/>
          <p:cNvCxnSpPr/>
          <p:nvPr/>
        </p:nvCxnSpPr>
        <p:spPr>
          <a:xfrm flipH="1">
            <a:off x="1450598" y="206790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91" name="Shape 491"/>
          <p:cNvCxnSpPr/>
          <p:nvPr/>
        </p:nvCxnSpPr>
        <p:spPr>
          <a:xfrm flipH="1">
            <a:off x="2141998" y="2079000"/>
            <a:ext cx="19500" cy="4058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92" name="Shape 492"/>
          <p:cNvCxnSpPr/>
          <p:nvPr/>
        </p:nvCxnSpPr>
        <p:spPr>
          <a:xfrm flipH="1">
            <a:off x="2243598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93" name="Shape 493"/>
          <p:cNvCxnSpPr/>
          <p:nvPr/>
        </p:nvCxnSpPr>
        <p:spPr>
          <a:xfrm>
            <a:off x="2289466" y="2093750"/>
            <a:ext cx="55500" cy="3912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94" name="Shape 494"/>
          <p:cNvCxnSpPr/>
          <p:nvPr/>
        </p:nvCxnSpPr>
        <p:spPr>
          <a:xfrm>
            <a:off x="2417400" y="2086375"/>
            <a:ext cx="29100" cy="3986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95" name="Shape 495"/>
          <p:cNvCxnSpPr/>
          <p:nvPr/>
        </p:nvCxnSpPr>
        <p:spPr>
          <a:xfrm flipH="1">
            <a:off x="2040398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96" name="Shape 496"/>
          <p:cNvCxnSpPr/>
          <p:nvPr/>
        </p:nvCxnSpPr>
        <p:spPr>
          <a:xfrm flipH="1">
            <a:off x="2548398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97" name="Shape 497"/>
          <p:cNvCxnSpPr/>
          <p:nvPr/>
        </p:nvCxnSpPr>
        <p:spPr>
          <a:xfrm>
            <a:off x="2555200" y="2056850"/>
            <a:ext cx="94799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98" name="Shape 498"/>
          <p:cNvCxnSpPr/>
          <p:nvPr/>
        </p:nvCxnSpPr>
        <p:spPr>
          <a:xfrm flipH="1">
            <a:off x="2751598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99" name="Shape 499"/>
          <p:cNvCxnSpPr/>
          <p:nvPr/>
        </p:nvCxnSpPr>
        <p:spPr>
          <a:xfrm flipH="1">
            <a:off x="2852932" y="2049475"/>
            <a:ext cx="145199" cy="4355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00" name="Shape 500"/>
          <p:cNvCxnSpPr/>
          <p:nvPr/>
        </p:nvCxnSpPr>
        <p:spPr>
          <a:xfrm flipH="1">
            <a:off x="2954798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01" name="Shape 501"/>
          <p:cNvCxnSpPr/>
          <p:nvPr/>
        </p:nvCxnSpPr>
        <p:spPr>
          <a:xfrm>
            <a:off x="3037500" y="2064225"/>
            <a:ext cx="18900" cy="4203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02" name="Shape 502"/>
          <p:cNvCxnSpPr/>
          <p:nvPr/>
        </p:nvCxnSpPr>
        <p:spPr>
          <a:xfrm flipH="1">
            <a:off x="2700632" y="2123300"/>
            <a:ext cx="21900" cy="4010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03" name="Shape 503"/>
          <p:cNvCxnSpPr/>
          <p:nvPr/>
        </p:nvCxnSpPr>
        <p:spPr>
          <a:xfrm flipH="1">
            <a:off x="2191032" y="2108525"/>
            <a:ext cx="49200" cy="3729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04" name="Shape 504"/>
          <p:cNvCxnSpPr/>
          <p:nvPr/>
        </p:nvCxnSpPr>
        <p:spPr>
          <a:xfrm flipH="1">
            <a:off x="2466598" y="206790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05" name="Shape 505"/>
          <p:cNvCxnSpPr/>
          <p:nvPr/>
        </p:nvCxnSpPr>
        <p:spPr>
          <a:xfrm flipH="1">
            <a:off x="3157998" y="2079000"/>
            <a:ext cx="19500" cy="4058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06" name="Shape 506"/>
          <p:cNvCxnSpPr/>
          <p:nvPr/>
        </p:nvCxnSpPr>
        <p:spPr>
          <a:xfrm flipH="1">
            <a:off x="3259598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07" name="Shape 507"/>
          <p:cNvCxnSpPr/>
          <p:nvPr/>
        </p:nvCxnSpPr>
        <p:spPr>
          <a:xfrm>
            <a:off x="3305466" y="2093750"/>
            <a:ext cx="55500" cy="3912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08" name="Shape 508"/>
          <p:cNvCxnSpPr/>
          <p:nvPr/>
        </p:nvCxnSpPr>
        <p:spPr>
          <a:xfrm>
            <a:off x="3433400" y="2086375"/>
            <a:ext cx="29100" cy="3986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09" name="Shape 509"/>
          <p:cNvCxnSpPr/>
          <p:nvPr/>
        </p:nvCxnSpPr>
        <p:spPr>
          <a:xfrm flipH="1">
            <a:off x="3056398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10" name="Shape 510"/>
          <p:cNvCxnSpPr/>
          <p:nvPr/>
        </p:nvCxnSpPr>
        <p:spPr>
          <a:xfrm flipH="1">
            <a:off x="3564398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11" name="Shape 511"/>
          <p:cNvCxnSpPr/>
          <p:nvPr/>
        </p:nvCxnSpPr>
        <p:spPr>
          <a:xfrm>
            <a:off x="3571200" y="2056850"/>
            <a:ext cx="94799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12" name="Shape 512"/>
          <p:cNvCxnSpPr/>
          <p:nvPr/>
        </p:nvCxnSpPr>
        <p:spPr>
          <a:xfrm flipH="1">
            <a:off x="3767598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13" name="Shape 513"/>
          <p:cNvCxnSpPr/>
          <p:nvPr/>
        </p:nvCxnSpPr>
        <p:spPr>
          <a:xfrm flipH="1">
            <a:off x="3868932" y="2049475"/>
            <a:ext cx="145199" cy="4355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14" name="Shape 514"/>
          <p:cNvCxnSpPr/>
          <p:nvPr/>
        </p:nvCxnSpPr>
        <p:spPr>
          <a:xfrm flipH="1">
            <a:off x="3970798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15" name="Shape 515"/>
          <p:cNvCxnSpPr/>
          <p:nvPr/>
        </p:nvCxnSpPr>
        <p:spPr>
          <a:xfrm>
            <a:off x="4053500" y="2064225"/>
            <a:ext cx="18900" cy="4203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16" name="Shape 516"/>
          <p:cNvCxnSpPr/>
          <p:nvPr/>
        </p:nvCxnSpPr>
        <p:spPr>
          <a:xfrm flipH="1">
            <a:off x="3716632" y="2123300"/>
            <a:ext cx="21900" cy="4010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17" name="Shape 517"/>
          <p:cNvCxnSpPr/>
          <p:nvPr/>
        </p:nvCxnSpPr>
        <p:spPr>
          <a:xfrm flipH="1">
            <a:off x="3207032" y="2108525"/>
            <a:ext cx="49200" cy="3729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18" name="Shape 518"/>
          <p:cNvCxnSpPr/>
          <p:nvPr/>
        </p:nvCxnSpPr>
        <p:spPr>
          <a:xfrm flipH="1">
            <a:off x="3482598" y="206790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19" name="Shape 519"/>
          <p:cNvCxnSpPr/>
          <p:nvPr/>
        </p:nvCxnSpPr>
        <p:spPr>
          <a:xfrm flipH="1">
            <a:off x="4173998" y="2079000"/>
            <a:ext cx="19500" cy="4058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20" name="Shape 520"/>
          <p:cNvCxnSpPr/>
          <p:nvPr/>
        </p:nvCxnSpPr>
        <p:spPr>
          <a:xfrm flipH="1">
            <a:off x="4275598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21" name="Shape 521"/>
          <p:cNvCxnSpPr/>
          <p:nvPr/>
        </p:nvCxnSpPr>
        <p:spPr>
          <a:xfrm>
            <a:off x="4321466" y="2093750"/>
            <a:ext cx="55500" cy="3912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22" name="Shape 522"/>
          <p:cNvCxnSpPr/>
          <p:nvPr/>
        </p:nvCxnSpPr>
        <p:spPr>
          <a:xfrm>
            <a:off x="4449400" y="2086375"/>
            <a:ext cx="29100" cy="3986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23" name="Shape 523"/>
          <p:cNvCxnSpPr/>
          <p:nvPr/>
        </p:nvCxnSpPr>
        <p:spPr>
          <a:xfrm flipH="1">
            <a:off x="4072398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24" name="Shape 524"/>
          <p:cNvCxnSpPr/>
          <p:nvPr/>
        </p:nvCxnSpPr>
        <p:spPr>
          <a:xfrm flipH="1">
            <a:off x="4580398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25" name="Shape 525"/>
          <p:cNvCxnSpPr/>
          <p:nvPr/>
        </p:nvCxnSpPr>
        <p:spPr>
          <a:xfrm>
            <a:off x="4587200" y="2056850"/>
            <a:ext cx="94799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26" name="Shape 526"/>
          <p:cNvCxnSpPr/>
          <p:nvPr/>
        </p:nvCxnSpPr>
        <p:spPr>
          <a:xfrm flipH="1">
            <a:off x="4783598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27" name="Shape 527"/>
          <p:cNvCxnSpPr/>
          <p:nvPr/>
        </p:nvCxnSpPr>
        <p:spPr>
          <a:xfrm flipH="1">
            <a:off x="4884931" y="2049475"/>
            <a:ext cx="145199" cy="4355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28" name="Shape 528"/>
          <p:cNvCxnSpPr/>
          <p:nvPr/>
        </p:nvCxnSpPr>
        <p:spPr>
          <a:xfrm flipH="1">
            <a:off x="4986798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29" name="Shape 529"/>
          <p:cNvCxnSpPr/>
          <p:nvPr/>
        </p:nvCxnSpPr>
        <p:spPr>
          <a:xfrm>
            <a:off x="5069500" y="2064225"/>
            <a:ext cx="18900" cy="4203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30" name="Shape 530"/>
          <p:cNvCxnSpPr/>
          <p:nvPr/>
        </p:nvCxnSpPr>
        <p:spPr>
          <a:xfrm flipH="1">
            <a:off x="4732631" y="2123300"/>
            <a:ext cx="21900" cy="4010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31" name="Shape 531"/>
          <p:cNvCxnSpPr/>
          <p:nvPr/>
        </p:nvCxnSpPr>
        <p:spPr>
          <a:xfrm flipH="1">
            <a:off x="4223032" y="2108525"/>
            <a:ext cx="49200" cy="3729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32" name="Shape 532"/>
          <p:cNvCxnSpPr/>
          <p:nvPr/>
        </p:nvCxnSpPr>
        <p:spPr>
          <a:xfrm flipH="1">
            <a:off x="4498598" y="206790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33" name="Shape 533"/>
          <p:cNvCxnSpPr/>
          <p:nvPr/>
        </p:nvCxnSpPr>
        <p:spPr>
          <a:xfrm flipH="1">
            <a:off x="5189998" y="2079000"/>
            <a:ext cx="19500" cy="4058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34" name="Shape 534"/>
          <p:cNvCxnSpPr/>
          <p:nvPr/>
        </p:nvCxnSpPr>
        <p:spPr>
          <a:xfrm flipH="1">
            <a:off x="5291598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35" name="Shape 535"/>
          <p:cNvCxnSpPr/>
          <p:nvPr/>
        </p:nvCxnSpPr>
        <p:spPr>
          <a:xfrm>
            <a:off x="5337466" y="2093750"/>
            <a:ext cx="55500" cy="3912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36" name="Shape 536"/>
          <p:cNvCxnSpPr/>
          <p:nvPr/>
        </p:nvCxnSpPr>
        <p:spPr>
          <a:xfrm>
            <a:off x="5465400" y="2086375"/>
            <a:ext cx="29100" cy="3986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37" name="Shape 537"/>
          <p:cNvCxnSpPr/>
          <p:nvPr/>
        </p:nvCxnSpPr>
        <p:spPr>
          <a:xfrm flipH="1">
            <a:off x="5088398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38" name="Shape 538"/>
          <p:cNvCxnSpPr/>
          <p:nvPr/>
        </p:nvCxnSpPr>
        <p:spPr>
          <a:xfrm flipH="1">
            <a:off x="5596398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39" name="Shape 539"/>
          <p:cNvCxnSpPr/>
          <p:nvPr/>
        </p:nvCxnSpPr>
        <p:spPr>
          <a:xfrm>
            <a:off x="5603200" y="2056850"/>
            <a:ext cx="94799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40" name="Shape 540"/>
          <p:cNvCxnSpPr/>
          <p:nvPr/>
        </p:nvCxnSpPr>
        <p:spPr>
          <a:xfrm flipH="1">
            <a:off x="5799598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41" name="Shape 541"/>
          <p:cNvCxnSpPr/>
          <p:nvPr/>
        </p:nvCxnSpPr>
        <p:spPr>
          <a:xfrm flipH="1">
            <a:off x="5900931" y="2049475"/>
            <a:ext cx="145199" cy="4355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42" name="Shape 542"/>
          <p:cNvCxnSpPr/>
          <p:nvPr/>
        </p:nvCxnSpPr>
        <p:spPr>
          <a:xfrm flipH="1">
            <a:off x="6002798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43" name="Shape 543"/>
          <p:cNvCxnSpPr/>
          <p:nvPr/>
        </p:nvCxnSpPr>
        <p:spPr>
          <a:xfrm>
            <a:off x="6085500" y="2064225"/>
            <a:ext cx="18900" cy="4203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44" name="Shape 544"/>
          <p:cNvCxnSpPr/>
          <p:nvPr/>
        </p:nvCxnSpPr>
        <p:spPr>
          <a:xfrm flipH="1">
            <a:off x="5748631" y="2123300"/>
            <a:ext cx="21900" cy="4010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45" name="Shape 545"/>
          <p:cNvCxnSpPr/>
          <p:nvPr/>
        </p:nvCxnSpPr>
        <p:spPr>
          <a:xfrm flipH="1">
            <a:off x="5239031" y="2108525"/>
            <a:ext cx="49200" cy="3729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46" name="Shape 546"/>
          <p:cNvCxnSpPr/>
          <p:nvPr/>
        </p:nvCxnSpPr>
        <p:spPr>
          <a:xfrm flipH="1">
            <a:off x="5514598" y="206790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47" name="Shape 547"/>
          <p:cNvCxnSpPr/>
          <p:nvPr/>
        </p:nvCxnSpPr>
        <p:spPr>
          <a:xfrm flipH="1">
            <a:off x="6205998" y="2079000"/>
            <a:ext cx="19500" cy="4058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48" name="Shape 548"/>
          <p:cNvCxnSpPr/>
          <p:nvPr/>
        </p:nvCxnSpPr>
        <p:spPr>
          <a:xfrm flipH="1">
            <a:off x="6307598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49" name="Shape 549"/>
          <p:cNvCxnSpPr/>
          <p:nvPr/>
        </p:nvCxnSpPr>
        <p:spPr>
          <a:xfrm>
            <a:off x="6353466" y="2093750"/>
            <a:ext cx="55500" cy="3912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50" name="Shape 550"/>
          <p:cNvCxnSpPr/>
          <p:nvPr/>
        </p:nvCxnSpPr>
        <p:spPr>
          <a:xfrm>
            <a:off x="6481400" y="2086375"/>
            <a:ext cx="29100" cy="3986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51" name="Shape 551"/>
          <p:cNvCxnSpPr/>
          <p:nvPr/>
        </p:nvCxnSpPr>
        <p:spPr>
          <a:xfrm flipH="1">
            <a:off x="6104398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52" name="Shape 552"/>
          <p:cNvCxnSpPr/>
          <p:nvPr/>
        </p:nvCxnSpPr>
        <p:spPr>
          <a:xfrm flipH="1">
            <a:off x="6612398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53" name="Shape 553"/>
          <p:cNvCxnSpPr/>
          <p:nvPr/>
        </p:nvCxnSpPr>
        <p:spPr>
          <a:xfrm>
            <a:off x="6619200" y="2056850"/>
            <a:ext cx="94799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54" name="Shape 554"/>
          <p:cNvCxnSpPr/>
          <p:nvPr/>
        </p:nvCxnSpPr>
        <p:spPr>
          <a:xfrm flipH="1">
            <a:off x="6815598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55" name="Shape 555"/>
          <p:cNvCxnSpPr/>
          <p:nvPr/>
        </p:nvCxnSpPr>
        <p:spPr>
          <a:xfrm flipH="1">
            <a:off x="6916932" y="2049475"/>
            <a:ext cx="145199" cy="4355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56" name="Shape 556"/>
          <p:cNvCxnSpPr/>
          <p:nvPr/>
        </p:nvCxnSpPr>
        <p:spPr>
          <a:xfrm flipH="1">
            <a:off x="7018798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57" name="Shape 557"/>
          <p:cNvCxnSpPr/>
          <p:nvPr/>
        </p:nvCxnSpPr>
        <p:spPr>
          <a:xfrm>
            <a:off x="7101500" y="2064225"/>
            <a:ext cx="18900" cy="4203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58" name="Shape 558"/>
          <p:cNvCxnSpPr/>
          <p:nvPr/>
        </p:nvCxnSpPr>
        <p:spPr>
          <a:xfrm flipH="1">
            <a:off x="6764632" y="2123300"/>
            <a:ext cx="21900" cy="4010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59" name="Shape 559"/>
          <p:cNvCxnSpPr/>
          <p:nvPr/>
        </p:nvCxnSpPr>
        <p:spPr>
          <a:xfrm flipH="1">
            <a:off x="6255031" y="2108525"/>
            <a:ext cx="49200" cy="3729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60" name="Shape 560"/>
          <p:cNvCxnSpPr/>
          <p:nvPr/>
        </p:nvCxnSpPr>
        <p:spPr>
          <a:xfrm flipH="1">
            <a:off x="6530598" y="206790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61" name="Shape 561"/>
          <p:cNvCxnSpPr/>
          <p:nvPr/>
        </p:nvCxnSpPr>
        <p:spPr>
          <a:xfrm flipH="1">
            <a:off x="7221998" y="2079000"/>
            <a:ext cx="19500" cy="4058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62" name="Shape 562"/>
          <p:cNvCxnSpPr/>
          <p:nvPr/>
        </p:nvCxnSpPr>
        <p:spPr>
          <a:xfrm flipH="1">
            <a:off x="7323598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63" name="Shape 563"/>
          <p:cNvCxnSpPr/>
          <p:nvPr/>
        </p:nvCxnSpPr>
        <p:spPr>
          <a:xfrm>
            <a:off x="7369466" y="2093750"/>
            <a:ext cx="55500" cy="3912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64" name="Shape 564"/>
          <p:cNvCxnSpPr/>
          <p:nvPr/>
        </p:nvCxnSpPr>
        <p:spPr>
          <a:xfrm>
            <a:off x="7497400" y="2086375"/>
            <a:ext cx="29100" cy="3986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65" name="Shape 565"/>
          <p:cNvCxnSpPr/>
          <p:nvPr/>
        </p:nvCxnSpPr>
        <p:spPr>
          <a:xfrm flipH="1">
            <a:off x="7120398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66" name="Shape 566"/>
          <p:cNvCxnSpPr/>
          <p:nvPr/>
        </p:nvCxnSpPr>
        <p:spPr>
          <a:xfrm flipH="1">
            <a:off x="7628398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67" name="Shape 567"/>
          <p:cNvCxnSpPr/>
          <p:nvPr/>
        </p:nvCxnSpPr>
        <p:spPr>
          <a:xfrm>
            <a:off x="7635200" y="2056850"/>
            <a:ext cx="94799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68" name="Shape 568"/>
          <p:cNvCxnSpPr/>
          <p:nvPr/>
        </p:nvCxnSpPr>
        <p:spPr>
          <a:xfrm flipH="1">
            <a:off x="7831598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69" name="Shape 569"/>
          <p:cNvCxnSpPr/>
          <p:nvPr/>
        </p:nvCxnSpPr>
        <p:spPr>
          <a:xfrm flipH="1">
            <a:off x="7932932" y="2049475"/>
            <a:ext cx="145199" cy="4355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70" name="Shape 570"/>
          <p:cNvCxnSpPr/>
          <p:nvPr/>
        </p:nvCxnSpPr>
        <p:spPr>
          <a:xfrm flipH="1">
            <a:off x="8034798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71" name="Shape 571"/>
          <p:cNvCxnSpPr/>
          <p:nvPr/>
        </p:nvCxnSpPr>
        <p:spPr>
          <a:xfrm>
            <a:off x="8117500" y="2064225"/>
            <a:ext cx="18900" cy="4203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72" name="Shape 572"/>
          <p:cNvCxnSpPr/>
          <p:nvPr/>
        </p:nvCxnSpPr>
        <p:spPr>
          <a:xfrm flipH="1">
            <a:off x="7780632" y="2123300"/>
            <a:ext cx="21900" cy="4010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73" name="Shape 573"/>
          <p:cNvCxnSpPr/>
          <p:nvPr/>
        </p:nvCxnSpPr>
        <p:spPr>
          <a:xfrm flipH="1">
            <a:off x="7271032" y="2108525"/>
            <a:ext cx="49200" cy="3729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74" name="Shape 574"/>
          <p:cNvCxnSpPr/>
          <p:nvPr/>
        </p:nvCxnSpPr>
        <p:spPr>
          <a:xfrm flipH="1">
            <a:off x="7546598" y="206790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75" name="Shape 575"/>
          <p:cNvCxnSpPr/>
          <p:nvPr/>
        </p:nvCxnSpPr>
        <p:spPr>
          <a:xfrm flipH="1">
            <a:off x="8237998" y="2079000"/>
            <a:ext cx="19500" cy="4058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76" name="Shape 576"/>
          <p:cNvCxnSpPr/>
          <p:nvPr/>
        </p:nvCxnSpPr>
        <p:spPr>
          <a:xfrm flipH="1">
            <a:off x="8339598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77" name="Shape 577"/>
          <p:cNvCxnSpPr/>
          <p:nvPr/>
        </p:nvCxnSpPr>
        <p:spPr>
          <a:xfrm>
            <a:off x="8385466" y="2093750"/>
            <a:ext cx="55500" cy="3912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78" name="Shape 578"/>
          <p:cNvCxnSpPr/>
          <p:nvPr/>
        </p:nvCxnSpPr>
        <p:spPr>
          <a:xfrm>
            <a:off x="8513400" y="2086375"/>
            <a:ext cx="29100" cy="3986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79" name="Shape 579"/>
          <p:cNvCxnSpPr/>
          <p:nvPr/>
        </p:nvCxnSpPr>
        <p:spPr>
          <a:xfrm flipH="1">
            <a:off x="8136398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80" name="Shape 580"/>
          <p:cNvCxnSpPr/>
          <p:nvPr/>
        </p:nvCxnSpPr>
        <p:spPr>
          <a:xfrm flipH="1">
            <a:off x="8644398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81" name="Shape 581"/>
          <p:cNvCxnSpPr/>
          <p:nvPr/>
        </p:nvCxnSpPr>
        <p:spPr>
          <a:xfrm>
            <a:off x="8651200" y="2056850"/>
            <a:ext cx="94799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82" name="Shape 582"/>
          <p:cNvCxnSpPr/>
          <p:nvPr/>
        </p:nvCxnSpPr>
        <p:spPr>
          <a:xfrm flipH="1">
            <a:off x="8847599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83" name="Shape 583"/>
          <p:cNvCxnSpPr/>
          <p:nvPr/>
        </p:nvCxnSpPr>
        <p:spPr>
          <a:xfrm flipH="1">
            <a:off x="8948932" y="2049475"/>
            <a:ext cx="145199" cy="4355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84" name="Shape 584"/>
          <p:cNvCxnSpPr/>
          <p:nvPr/>
        </p:nvCxnSpPr>
        <p:spPr>
          <a:xfrm flipH="1">
            <a:off x="9050799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85" name="Shape 585"/>
          <p:cNvCxnSpPr/>
          <p:nvPr/>
        </p:nvCxnSpPr>
        <p:spPr>
          <a:xfrm>
            <a:off x="9133500" y="2064225"/>
            <a:ext cx="18900" cy="4203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86" name="Shape 586"/>
          <p:cNvCxnSpPr/>
          <p:nvPr/>
        </p:nvCxnSpPr>
        <p:spPr>
          <a:xfrm flipH="1">
            <a:off x="8796632" y="2123300"/>
            <a:ext cx="21900" cy="4010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87" name="Shape 587"/>
          <p:cNvCxnSpPr/>
          <p:nvPr/>
        </p:nvCxnSpPr>
        <p:spPr>
          <a:xfrm flipH="1">
            <a:off x="8287032" y="2108525"/>
            <a:ext cx="49200" cy="3729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88" name="Shape 588"/>
          <p:cNvCxnSpPr/>
          <p:nvPr/>
        </p:nvCxnSpPr>
        <p:spPr>
          <a:xfrm flipH="1">
            <a:off x="8562598" y="206790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89" name="Shape 589"/>
          <p:cNvCxnSpPr/>
          <p:nvPr/>
        </p:nvCxnSpPr>
        <p:spPr>
          <a:xfrm flipH="1">
            <a:off x="9253999" y="2079000"/>
            <a:ext cx="19500" cy="4058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90" name="Shape 590"/>
          <p:cNvCxnSpPr/>
          <p:nvPr/>
        </p:nvCxnSpPr>
        <p:spPr>
          <a:xfrm flipH="1">
            <a:off x="9355599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91" name="Shape 591"/>
          <p:cNvCxnSpPr/>
          <p:nvPr/>
        </p:nvCxnSpPr>
        <p:spPr>
          <a:xfrm>
            <a:off x="9401466" y="2093750"/>
            <a:ext cx="55500" cy="3912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92" name="Shape 592"/>
          <p:cNvCxnSpPr/>
          <p:nvPr/>
        </p:nvCxnSpPr>
        <p:spPr>
          <a:xfrm>
            <a:off x="9529400" y="2086375"/>
            <a:ext cx="29100" cy="3986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93" name="Shape 593"/>
          <p:cNvCxnSpPr/>
          <p:nvPr/>
        </p:nvCxnSpPr>
        <p:spPr>
          <a:xfrm flipH="1">
            <a:off x="9152399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94" name="Shape 594"/>
          <p:cNvCxnSpPr/>
          <p:nvPr/>
        </p:nvCxnSpPr>
        <p:spPr>
          <a:xfrm flipH="1">
            <a:off x="9660399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95" name="Shape 595"/>
          <p:cNvCxnSpPr/>
          <p:nvPr/>
        </p:nvCxnSpPr>
        <p:spPr>
          <a:xfrm>
            <a:off x="9667200" y="2056850"/>
            <a:ext cx="94799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96" name="Shape 596"/>
          <p:cNvCxnSpPr/>
          <p:nvPr/>
        </p:nvCxnSpPr>
        <p:spPr>
          <a:xfrm flipH="1">
            <a:off x="9863599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97" name="Shape 597"/>
          <p:cNvCxnSpPr/>
          <p:nvPr/>
        </p:nvCxnSpPr>
        <p:spPr>
          <a:xfrm flipH="1">
            <a:off x="9964932" y="2049475"/>
            <a:ext cx="145199" cy="4355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98" name="Shape 598"/>
          <p:cNvCxnSpPr/>
          <p:nvPr/>
        </p:nvCxnSpPr>
        <p:spPr>
          <a:xfrm flipH="1">
            <a:off x="10066799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99" name="Shape 599"/>
          <p:cNvCxnSpPr/>
          <p:nvPr/>
        </p:nvCxnSpPr>
        <p:spPr>
          <a:xfrm>
            <a:off x="10149500" y="2064225"/>
            <a:ext cx="18900" cy="4203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00" name="Shape 600"/>
          <p:cNvCxnSpPr/>
          <p:nvPr/>
        </p:nvCxnSpPr>
        <p:spPr>
          <a:xfrm flipH="1">
            <a:off x="9812632" y="2123300"/>
            <a:ext cx="21900" cy="4010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01" name="Shape 601"/>
          <p:cNvCxnSpPr/>
          <p:nvPr/>
        </p:nvCxnSpPr>
        <p:spPr>
          <a:xfrm flipH="1">
            <a:off x="9303032" y="2108525"/>
            <a:ext cx="49200" cy="3729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02" name="Shape 602"/>
          <p:cNvCxnSpPr/>
          <p:nvPr/>
        </p:nvCxnSpPr>
        <p:spPr>
          <a:xfrm flipH="1">
            <a:off x="9578599" y="206790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03" name="Shape 603"/>
          <p:cNvCxnSpPr/>
          <p:nvPr/>
        </p:nvCxnSpPr>
        <p:spPr>
          <a:xfrm flipH="1">
            <a:off x="10269999" y="2079000"/>
            <a:ext cx="19500" cy="4058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04" name="Shape 604"/>
          <p:cNvCxnSpPr/>
          <p:nvPr/>
        </p:nvCxnSpPr>
        <p:spPr>
          <a:xfrm flipH="1">
            <a:off x="10371599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05" name="Shape 605"/>
          <p:cNvCxnSpPr/>
          <p:nvPr/>
        </p:nvCxnSpPr>
        <p:spPr>
          <a:xfrm>
            <a:off x="10417466" y="2093750"/>
            <a:ext cx="55500" cy="3912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06" name="Shape 606"/>
          <p:cNvCxnSpPr/>
          <p:nvPr/>
        </p:nvCxnSpPr>
        <p:spPr>
          <a:xfrm>
            <a:off x="10545400" y="2086375"/>
            <a:ext cx="29100" cy="3986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07" name="Shape 607"/>
          <p:cNvCxnSpPr/>
          <p:nvPr/>
        </p:nvCxnSpPr>
        <p:spPr>
          <a:xfrm flipH="1">
            <a:off x="10168399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08" name="Shape 608"/>
          <p:cNvCxnSpPr/>
          <p:nvPr/>
        </p:nvCxnSpPr>
        <p:spPr>
          <a:xfrm flipH="1">
            <a:off x="10676399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09" name="Shape 609"/>
          <p:cNvCxnSpPr/>
          <p:nvPr/>
        </p:nvCxnSpPr>
        <p:spPr>
          <a:xfrm>
            <a:off x="10683200" y="2056850"/>
            <a:ext cx="94799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10" name="Shape 610"/>
          <p:cNvCxnSpPr/>
          <p:nvPr/>
        </p:nvCxnSpPr>
        <p:spPr>
          <a:xfrm flipH="1">
            <a:off x="10879599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11" name="Shape 611"/>
          <p:cNvCxnSpPr/>
          <p:nvPr/>
        </p:nvCxnSpPr>
        <p:spPr>
          <a:xfrm flipH="1">
            <a:off x="10980932" y="2049475"/>
            <a:ext cx="145199" cy="4355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12" name="Shape 612"/>
          <p:cNvCxnSpPr/>
          <p:nvPr/>
        </p:nvCxnSpPr>
        <p:spPr>
          <a:xfrm flipH="1">
            <a:off x="11082799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13" name="Shape 613"/>
          <p:cNvCxnSpPr/>
          <p:nvPr/>
        </p:nvCxnSpPr>
        <p:spPr>
          <a:xfrm>
            <a:off x="11165500" y="2064225"/>
            <a:ext cx="18900" cy="4203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14" name="Shape 614"/>
          <p:cNvCxnSpPr/>
          <p:nvPr/>
        </p:nvCxnSpPr>
        <p:spPr>
          <a:xfrm flipH="1">
            <a:off x="10828632" y="2123300"/>
            <a:ext cx="21900" cy="4010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15" name="Shape 615"/>
          <p:cNvCxnSpPr/>
          <p:nvPr/>
        </p:nvCxnSpPr>
        <p:spPr>
          <a:xfrm flipH="1">
            <a:off x="10319032" y="2108525"/>
            <a:ext cx="49200" cy="3729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16" name="Shape 616"/>
          <p:cNvCxnSpPr/>
          <p:nvPr/>
        </p:nvCxnSpPr>
        <p:spPr>
          <a:xfrm flipH="1">
            <a:off x="10594599" y="206790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17" name="Shape 617"/>
          <p:cNvCxnSpPr/>
          <p:nvPr/>
        </p:nvCxnSpPr>
        <p:spPr>
          <a:xfrm flipH="1">
            <a:off x="11285999" y="2079000"/>
            <a:ext cx="19500" cy="4058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18" name="Shape 618"/>
          <p:cNvCxnSpPr/>
          <p:nvPr/>
        </p:nvCxnSpPr>
        <p:spPr>
          <a:xfrm flipH="1">
            <a:off x="11387599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19" name="Shape 619"/>
          <p:cNvCxnSpPr/>
          <p:nvPr/>
        </p:nvCxnSpPr>
        <p:spPr>
          <a:xfrm>
            <a:off x="11433466" y="2093750"/>
            <a:ext cx="55500" cy="3912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20" name="Shape 620"/>
          <p:cNvCxnSpPr/>
          <p:nvPr/>
        </p:nvCxnSpPr>
        <p:spPr>
          <a:xfrm>
            <a:off x="11561400" y="2086375"/>
            <a:ext cx="29100" cy="3986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21" name="Shape 621"/>
          <p:cNvCxnSpPr/>
          <p:nvPr/>
        </p:nvCxnSpPr>
        <p:spPr>
          <a:xfrm flipH="1">
            <a:off x="11184399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22" name="Shape 622"/>
          <p:cNvCxnSpPr/>
          <p:nvPr/>
        </p:nvCxnSpPr>
        <p:spPr>
          <a:xfrm flipH="1">
            <a:off x="11692399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23" name="Shape 623"/>
          <p:cNvCxnSpPr/>
          <p:nvPr/>
        </p:nvCxnSpPr>
        <p:spPr>
          <a:xfrm>
            <a:off x="11699200" y="2056850"/>
            <a:ext cx="94799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24" name="Shape 624"/>
          <p:cNvCxnSpPr/>
          <p:nvPr/>
        </p:nvCxnSpPr>
        <p:spPr>
          <a:xfrm flipH="1">
            <a:off x="11895599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25" name="Shape 625"/>
          <p:cNvCxnSpPr/>
          <p:nvPr/>
        </p:nvCxnSpPr>
        <p:spPr>
          <a:xfrm flipH="1">
            <a:off x="11996932" y="2049475"/>
            <a:ext cx="145199" cy="4355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26" name="Shape 626"/>
          <p:cNvCxnSpPr/>
          <p:nvPr/>
        </p:nvCxnSpPr>
        <p:spPr>
          <a:xfrm flipH="1">
            <a:off x="12098799" y="20568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27" name="Shape 627"/>
          <p:cNvCxnSpPr/>
          <p:nvPr/>
        </p:nvCxnSpPr>
        <p:spPr>
          <a:xfrm>
            <a:off x="12181500" y="2064225"/>
            <a:ext cx="18900" cy="4203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28" name="Shape 628"/>
          <p:cNvCxnSpPr/>
          <p:nvPr/>
        </p:nvCxnSpPr>
        <p:spPr>
          <a:xfrm flipH="1">
            <a:off x="11844632" y="2123300"/>
            <a:ext cx="21900" cy="4010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29" name="Shape 629"/>
          <p:cNvCxnSpPr/>
          <p:nvPr/>
        </p:nvCxnSpPr>
        <p:spPr>
          <a:xfrm flipH="1">
            <a:off x="11335032" y="2108525"/>
            <a:ext cx="49200" cy="3729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30" name="Shape 630"/>
          <p:cNvCxnSpPr/>
          <p:nvPr/>
        </p:nvCxnSpPr>
        <p:spPr>
          <a:xfrm flipH="1">
            <a:off x="11610599" y="206790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31" name="Shape 631"/>
          <p:cNvSpPr txBox="1"/>
          <p:nvPr/>
        </p:nvSpPr>
        <p:spPr>
          <a:xfrm>
            <a:off x="2277766" y="3112250"/>
            <a:ext cx="1866900" cy="537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MPI/OpenMP</a:t>
            </a:r>
          </a:p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Scaling Issue</a:t>
            </a:r>
          </a:p>
        </p:txBody>
      </p:sp>
      <p:sp>
        <p:nvSpPr>
          <p:cNvPr id="632" name="Shape 632"/>
          <p:cNvSpPr/>
          <p:nvPr/>
        </p:nvSpPr>
        <p:spPr>
          <a:xfrm>
            <a:off x="5584700" y="3861765"/>
            <a:ext cx="2768099" cy="14565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121900" lIns="121900" rIns="121900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3" name="Shape 633"/>
          <p:cNvSpPr/>
          <p:nvPr/>
        </p:nvSpPr>
        <p:spPr>
          <a:xfrm>
            <a:off x="8645633" y="3257025"/>
            <a:ext cx="1909500" cy="12657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900" lIns="121900" rIns="121900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4" name="Shape 634"/>
          <p:cNvSpPr txBox="1"/>
          <p:nvPr/>
        </p:nvSpPr>
        <p:spPr>
          <a:xfrm>
            <a:off x="9710931" y="2395333"/>
            <a:ext cx="1589099" cy="537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IO bottlenecks</a:t>
            </a:r>
          </a:p>
        </p:txBody>
      </p:sp>
      <p:sp>
        <p:nvSpPr>
          <p:cNvPr id="635" name="Shape 635"/>
          <p:cNvSpPr txBox="1"/>
          <p:nvPr/>
        </p:nvSpPr>
        <p:spPr>
          <a:xfrm>
            <a:off x="2910600" y="3925900"/>
            <a:ext cx="752700" cy="2834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Shape 636"/>
          <p:cNvSpPr txBox="1"/>
          <p:nvPr/>
        </p:nvSpPr>
        <p:spPr>
          <a:xfrm>
            <a:off x="2364900" y="3868525"/>
            <a:ext cx="1982699" cy="10688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1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 Edison to Test/Add OpenMP Improve Scalability. Help from NERSC/Cray COE Available.</a:t>
            </a:r>
          </a:p>
        </p:txBody>
      </p:sp>
      <p:sp>
        <p:nvSpPr>
          <p:cNvPr id="637" name="Shape 637"/>
          <p:cNvSpPr/>
          <p:nvPr/>
        </p:nvSpPr>
        <p:spPr>
          <a:xfrm>
            <a:off x="6773000" y="4566825"/>
            <a:ext cx="1909594" cy="1456380"/>
          </a:xfrm>
          <a:custGeom>
            <a:pathLst>
              <a:path extrusionOk="0" h="47532" w="15534">
                <a:moveTo>
                  <a:pt x="15534" y="47532"/>
                </a:moveTo>
                <a:cubicBezTo>
                  <a:pt x="9741" y="41214"/>
                  <a:pt x="4873" y="33299"/>
                  <a:pt x="3418" y="24853"/>
                </a:cubicBezTo>
                <a:cubicBezTo>
                  <a:pt x="2500" y="19530"/>
                  <a:pt x="5480" y="14036"/>
                  <a:pt x="4660" y="8698"/>
                </a:cubicBezTo>
                <a:cubicBezTo>
                  <a:pt x="4160" y="5446"/>
                  <a:pt x="1825" y="2735"/>
                  <a:pt x="0" y="0"/>
                </a:cubicBezTo>
              </a:path>
            </a:pathLst>
          </a:custGeom>
          <a:noFill/>
          <a:ln cap="flat" cmpd="sng" w="228600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38" name="Shape 638"/>
          <p:cNvSpPr txBox="1"/>
          <p:nvPr/>
        </p:nvSpPr>
        <p:spPr>
          <a:xfrm>
            <a:off x="8665200" y="3160325"/>
            <a:ext cx="1909500" cy="9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Utilize High-Level IO-Libraries. Consult with NERSC about use of Burst Buffer.</a:t>
            </a:r>
          </a:p>
        </p:txBody>
      </p:sp>
      <p:sp>
        <p:nvSpPr>
          <p:cNvPr id="639" name="Shape 639"/>
          <p:cNvSpPr/>
          <p:nvPr/>
        </p:nvSpPr>
        <p:spPr>
          <a:xfrm>
            <a:off x="770133" y="5241275"/>
            <a:ext cx="1420800" cy="1022399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121900" lIns="121900" rIns="121900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0" name="Shape 640"/>
          <p:cNvSpPr/>
          <p:nvPr/>
        </p:nvSpPr>
        <p:spPr>
          <a:xfrm>
            <a:off x="2050400" y="5172625"/>
            <a:ext cx="652383" cy="411625"/>
          </a:xfrm>
          <a:custGeom>
            <a:pathLst>
              <a:path extrusionOk="0" h="16465" w="19572">
                <a:moveTo>
                  <a:pt x="0" y="16465"/>
                </a:moveTo>
                <a:cubicBezTo>
                  <a:pt x="3427" y="12058"/>
                  <a:pt x="6087" y="6600"/>
                  <a:pt x="10874" y="3728"/>
                </a:cubicBezTo>
                <a:cubicBezTo>
                  <a:pt x="13578" y="2104"/>
                  <a:pt x="17341" y="2230"/>
                  <a:pt x="19572" y="0"/>
                </a:cubicBezTo>
              </a:path>
            </a:pathLst>
          </a:custGeom>
          <a:noFill/>
          <a:ln cap="flat" cmpd="sng" w="228600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41" name="Shape 641"/>
          <p:cNvSpPr txBox="1"/>
          <p:nvPr/>
        </p:nvSpPr>
        <p:spPr>
          <a:xfrm>
            <a:off x="791933" y="5192041"/>
            <a:ext cx="1377300" cy="3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1" i="0" lang="en-US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Utilize performant / portable libraries</a:t>
            </a:r>
          </a:p>
        </p:txBody>
      </p:sp>
      <p:sp>
        <p:nvSpPr>
          <p:cNvPr id="642" name="Shape 642"/>
          <p:cNvSpPr/>
          <p:nvPr/>
        </p:nvSpPr>
        <p:spPr>
          <a:xfrm>
            <a:off x="5900933" y="2861075"/>
            <a:ext cx="1320899" cy="7701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121900" lIns="121900" rIns="121900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3" name="Shape 643"/>
          <p:cNvSpPr/>
          <p:nvPr/>
        </p:nvSpPr>
        <p:spPr>
          <a:xfrm>
            <a:off x="6596533" y="3549375"/>
            <a:ext cx="241027" cy="434950"/>
          </a:xfrm>
          <a:custGeom>
            <a:pathLst>
              <a:path extrusionOk="0" h="17398" w="7231">
                <a:moveTo>
                  <a:pt x="0" y="0"/>
                </a:moveTo>
                <a:cubicBezTo>
                  <a:pt x="2453" y="5610"/>
                  <a:pt x="10232" y="13067"/>
                  <a:pt x="5902" y="17398"/>
                </a:cubicBezTo>
              </a:path>
            </a:pathLst>
          </a:custGeom>
          <a:noFill/>
          <a:ln cap="flat" cmpd="sng" w="228600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44" name="Shape 644"/>
          <p:cNvSpPr/>
          <p:nvPr/>
        </p:nvSpPr>
        <p:spPr>
          <a:xfrm>
            <a:off x="8223333" y="5198900"/>
            <a:ext cx="2409299" cy="1265700"/>
          </a:xfrm>
          <a:prstGeom prst="ellipse">
            <a:avLst/>
          </a:prstGeom>
          <a:solidFill>
            <a:srgbClr val="D9D9D9"/>
          </a:solidFill>
          <a:ln cap="flat" cmpd="sng" w="19050">
            <a:solidFill>
              <a:srgbClr val="999999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5" name="Shape 645"/>
          <p:cNvSpPr txBox="1"/>
          <p:nvPr/>
        </p:nvSpPr>
        <p:spPr>
          <a:xfrm>
            <a:off x="8303866" y="5141600"/>
            <a:ext cx="2250899" cy="5966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0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Dungeon:</a:t>
            </a:r>
          </a:p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0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Simulate kernels on KNL. Plan use of on package memory, vector instructions.</a:t>
            </a:r>
          </a:p>
        </p:txBody>
      </p:sp>
      <p:sp>
        <p:nvSpPr>
          <p:cNvPr id="646" name="Shape 646"/>
          <p:cNvSpPr/>
          <p:nvPr/>
        </p:nvSpPr>
        <p:spPr>
          <a:xfrm>
            <a:off x="4568766" y="3269266"/>
            <a:ext cx="1144500" cy="810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121900" lIns="121900" rIns="121900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7" name="Shape 647"/>
          <p:cNvSpPr/>
          <p:nvPr/>
        </p:nvSpPr>
        <p:spPr>
          <a:xfrm>
            <a:off x="5384900" y="3891125"/>
            <a:ext cx="704182" cy="388325"/>
          </a:xfrm>
          <a:custGeom>
            <a:pathLst>
              <a:path extrusionOk="0" h="15533" w="21126">
                <a:moveTo>
                  <a:pt x="0" y="0"/>
                </a:moveTo>
                <a:cubicBezTo>
                  <a:pt x="6900" y="5365"/>
                  <a:pt x="12473" y="14295"/>
                  <a:pt x="21126" y="15533"/>
                </a:cubicBezTo>
              </a:path>
            </a:pathLst>
          </a:custGeom>
          <a:noFill/>
          <a:ln cap="flat" cmpd="sng" w="228600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48" name="Shape 648"/>
          <p:cNvSpPr/>
          <p:nvPr/>
        </p:nvSpPr>
        <p:spPr>
          <a:xfrm>
            <a:off x="1884733" y="4007625"/>
            <a:ext cx="3306283" cy="2197175"/>
          </a:xfrm>
          <a:custGeom>
            <a:pathLst>
              <a:path extrusionOk="0" h="87887" w="99191">
                <a:moveTo>
                  <a:pt x="0" y="80152"/>
                </a:moveTo>
                <a:cubicBezTo>
                  <a:pt x="9376" y="76402"/>
                  <a:pt x="19679" y="84692"/>
                  <a:pt x="29513" y="86987"/>
                </a:cubicBezTo>
                <a:cubicBezTo>
                  <a:pt x="36598" y="88640"/>
                  <a:pt x="44504" y="87825"/>
                  <a:pt x="51260" y="85123"/>
                </a:cubicBezTo>
                <a:cubicBezTo>
                  <a:pt x="55267" y="83519"/>
                  <a:pt x="58249" y="79616"/>
                  <a:pt x="62444" y="78599"/>
                </a:cubicBezTo>
                <a:cubicBezTo>
                  <a:pt x="71300" y="76451"/>
                  <a:pt x="81137" y="81480"/>
                  <a:pt x="89783" y="78599"/>
                </a:cubicBezTo>
                <a:cubicBezTo>
                  <a:pt x="106513" y="73022"/>
                  <a:pt x="96348" y="43077"/>
                  <a:pt x="92889" y="25785"/>
                </a:cubicBezTo>
                <a:cubicBezTo>
                  <a:pt x="91175" y="17220"/>
                  <a:pt x="97549" y="8734"/>
                  <a:pt x="97549" y="0"/>
                </a:cubicBezTo>
              </a:path>
            </a:pathLst>
          </a:custGeom>
          <a:noFill/>
          <a:ln cap="flat" cmpd="sng" w="152400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649" name="Shape 6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731133" y="316473"/>
            <a:ext cx="2321699" cy="23216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50" name="Shape 650"/>
          <p:cNvCxnSpPr/>
          <p:nvPr/>
        </p:nvCxnSpPr>
        <p:spPr>
          <a:xfrm flipH="1">
            <a:off x="8644398" y="1447250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51" name="Shape 651"/>
          <p:cNvCxnSpPr/>
          <p:nvPr/>
        </p:nvCxnSpPr>
        <p:spPr>
          <a:xfrm>
            <a:off x="8294833" y="1693150"/>
            <a:ext cx="146399" cy="4106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52" name="Shape 652"/>
          <p:cNvCxnSpPr/>
          <p:nvPr/>
        </p:nvCxnSpPr>
        <p:spPr>
          <a:xfrm flipH="1">
            <a:off x="8508432" y="1778575"/>
            <a:ext cx="345599" cy="2709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53" name="Shape 653"/>
          <p:cNvCxnSpPr/>
          <p:nvPr/>
        </p:nvCxnSpPr>
        <p:spPr>
          <a:xfrm>
            <a:off x="8802266" y="2019350"/>
            <a:ext cx="477899" cy="2462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54" name="Shape 654"/>
          <p:cNvCxnSpPr/>
          <p:nvPr/>
        </p:nvCxnSpPr>
        <p:spPr>
          <a:xfrm flipH="1">
            <a:off x="8213232" y="1724200"/>
            <a:ext cx="340499" cy="3252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55" name="Shape 655"/>
          <p:cNvCxnSpPr/>
          <p:nvPr/>
        </p:nvCxnSpPr>
        <p:spPr>
          <a:xfrm>
            <a:off x="8574433" y="1801875"/>
            <a:ext cx="292799" cy="3279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56" name="Shape 656"/>
          <p:cNvCxnSpPr/>
          <p:nvPr/>
        </p:nvCxnSpPr>
        <p:spPr>
          <a:xfrm flipH="1">
            <a:off x="10805265" y="1506750"/>
            <a:ext cx="285600" cy="389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57" name="Shape 657"/>
          <p:cNvCxnSpPr/>
          <p:nvPr/>
        </p:nvCxnSpPr>
        <p:spPr>
          <a:xfrm>
            <a:off x="10809300" y="1662075"/>
            <a:ext cx="97499" cy="2726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58" name="Shape 658"/>
          <p:cNvCxnSpPr/>
          <p:nvPr/>
        </p:nvCxnSpPr>
        <p:spPr>
          <a:xfrm flipH="1">
            <a:off x="10906899" y="1871775"/>
            <a:ext cx="339299" cy="1005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59" name="Shape 659"/>
          <p:cNvSpPr txBox="1"/>
          <p:nvPr/>
        </p:nvSpPr>
        <p:spPr>
          <a:xfrm>
            <a:off x="6307333" y="-47775"/>
            <a:ext cx="5115599" cy="1499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b="0" i="0" lang="en-US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Ant Farm!</a:t>
            </a:r>
          </a:p>
        </p:txBody>
      </p:sp>
      <p:cxnSp>
        <p:nvCxnSpPr>
          <p:cNvPr id="660" name="Shape 660"/>
          <p:cNvCxnSpPr/>
          <p:nvPr/>
        </p:nvCxnSpPr>
        <p:spPr>
          <a:xfrm>
            <a:off x="1812233" y="1351400"/>
            <a:ext cx="227999" cy="4508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61" name="Shape 661"/>
          <p:cNvSpPr txBox="1"/>
          <p:nvPr/>
        </p:nvSpPr>
        <p:spPr>
          <a:xfrm>
            <a:off x="2021498" y="1206450"/>
            <a:ext cx="1956900" cy="537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rgbClr val="6AA84F"/>
              </a:buClr>
              <a:buSzPct val="25000"/>
              <a:buFont typeface="Calibri"/>
              <a:buNone/>
            </a:pPr>
            <a:r>
              <a:rPr b="1" i="0" lang="en-US" sz="1600" u="none" cap="none" strike="noStrike">
                <a:solidFill>
                  <a:srgbClr val="6AA84F"/>
                </a:solidFill>
                <a:latin typeface="Calibri"/>
                <a:ea typeface="Calibri"/>
                <a:cs typeface="Calibri"/>
                <a:sym typeface="Calibri"/>
              </a:rPr>
              <a:t>Communication dominates beyond 100 nodes</a:t>
            </a:r>
          </a:p>
        </p:txBody>
      </p:sp>
      <p:cxnSp>
        <p:nvCxnSpPr>
          <p:cNvPr id="662" name="Shape 662"/>
          <p:cNvCxnSpPr/>
          <p:nvPr/>
        </p:nvCxnSpPr>
        <p:spPr>
          <a:xfrm flipH="1">
            <a:off x="4173565" y="854325"/>
            <a:ext cx="162899" cy="4142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63" name="Shape 663"/>
          <p:cNvSpPr txBox="1"/>
          <p:nvPr/>
        </p:nvSpPr>
        <p:spPr>
          <a:xfrm>
            <a:off x="4416412" y="650068"/>
            <a:ext cx="2062800" cy="810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rgbClr val="6AA84F"/>
              </a:buClr>
              <a:buSzPct val="25000"/>
              <a:buFont typeface="Calibri"/>
              <a:buNone/>
            </a:pPr>
            <a:r>
              <a:rPr b="1" i="0" lang="en-US" sz="1900" u="none" cap="none" strike="noStrike">
                <a:solidFill>
                  <a:srgbClr val="6AA84F"/>
                </a:solidFill>
                <a:latin typeface="Calibri"/>
                <a:ea typeface="Calibri"/>
                <a:cs typeface="Calibri"/>
                <a:sym typeface="Calibri"/>
              </a:rPr>
              <a:t>Code shows no improvements when turning on vectorization</a:t>
            </a:r>
          </a:p>
        </p:txBody>
      </p:sp>
      <p:cxnSp>
        <p:nvCxnSpPr>
          <p:cNvPr id="664" name="Shape 664"/>
          <p:cNvCxnSpPr/>
          <p:nvPr/>
        </p:nvCxnSpPr>
        <p:spPr>
          <a:xfrm flipH="1">
            <a:off x="312932" y="269925"/>
            <a:ext cx="274800" cy="3128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65" name="Shape 665"/>
          <p:cNvSpPr txBox="1"/>
          <p:nvPr/>
        </p:nvSpPr>
        <p:spPr>
          <a:xfrm>
            <a:off x="573446" y="386718"/>
            <a:ext cx="1727099" cy="537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rgbClr val="6AA84F"/>
              </a:buClr>
              <a:buSzPct val="25000"/>
              <a:buFont typeface="Calibri"/>
              <a:buNone/>
            </a:pPr>
            <a:r>
              <a:rPr b="1" i="0" lang="en-US" sz="1900" u="none" cap="none" strike="noStrike">
                <a:solidFill>
                  <a:srgbClr val="6AA84F"/>
                </a:solidFill>
                <a:latin typeface="Calibri"/>
                <a:ea typeface="Calibri"/>
                <a:cs typeface="Calibri"/>
                <a:sym typeface="Calibri"/>
              </a:rPr>
              <a:t>OpenMP scales only to 4 Threads</a:t>
            </a:r>
          </a:p>
        </p:txBody>
      </p:sp>
      <p:cxnSp>
        <p:nvCxnSpPr>
          <p:cNvPr id="666" name="Shape 666"/>
          <p:cNvCxnSpPr/>
          <p:nvPr/>
        </p:nvCxnSpPr>
        <p:spPr>
          <a:xfrm flipH="1">
            <a:off x="2649498" y="287375"/>
            <a:ext cx="519299" cy="2193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67" name="Shape 667"/>
          <p:cNvSpPr txBox="1"/>
          <p:nvPr/>
        </p:nvSpPr>
        <p:spPr>
          <a:xfrm>
            <a:off x="2834300" y="317450"/>
            <a:ext cx="1727099" cy="537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rgbClr val="6AA84F"/>
              </a:buClr>
              <a:buSzPct val="25000"/>
              <a:buFont typeface="Calibri"/>
              <a:buNone/>
            </a:pPr>
            <a:r>
              <a:rPr b="1" i="0" lang="en-US" sz="1900" u="none" cap="none" strike="noStrike">
                <a:solidFill>
                  <a:srgbClr val="6AA84F"/>
                </a:solidFill>
                <a:latin typeface="Calibri"/>
                <a:ea typeface="Calibri"/>
                <a:cs typeface="Calibri"/>
                <a:sym typeface="Calibri"/>
              </a:rPr>
              <a:t>large cache miss rate</a:t>
            </a:r>
          </a:p>
        </p:txBody>
      </p:sp>
      <p:cxnSp>
        <p:nvCxnSpPr>
          <p:cNvPr id="668" name="Shape 668"/>
          <p:cNvCxnSpPr/>
          <p:nvPr/>
        </p:nvCxnSpPr>
        <p:spPr>
          <a:xfrm>
            <a:off x="8833333" y="1460150"/>
            <a:ext cx="14099" cy="4152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69" name="Shape 669"/>
          <p:cNvCxnSpPr/>
          <p:nvPr/>
        </p:nvCxnSpPr>
        <p:spPr>
          <a:xfrm>
            <a:off x="8854033" y="1879550"/>
            <a:ext cx="95100" cy="3003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70" name="Shape 670"/>
          <p:cNvCxnSpPr/>
          <p:nvPr/>
        </p:nvCxnSpPr>
        <p:spPr>
          <a:xfrm flipH="1">
            <a:off x="10676399" y="1362175"/>
            <a:ext cx="68700" cy="4281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71" name="Shape 671"/>
          <p:cNvCxnSpPr/>
          <p:nvPr/>
        </p:nvCxnSpPr>
        <p:spPr>
          <a:xfrm flipH="1">
            <a:off x="11438465" y="1778575"/>
            <a:ext cx="325499" cy="3494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72" name="Shape 672"/>
          <p:cNvCxnSpPr/>
          <p:nvPr/>
        </p:nvCxnSpPr>
        <p:spPr>
          <a:xfrm>
            <a:off x="6369266" y="1568875"/>
            <a:ext cx="242699" cy="385499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73" name="Shape 673"/>
          <p:cNvSpPr txBox="1"/>
          <p:nvPr/>
        </p:nvSpPr>
        <p:spPr>
          <a:xfrm>
            <a:off x="6559701" y="1253400"/>
            <a:ext cx="1727099" cy="536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rgbClr val="6AA84F"/>
              </a:buClr>
              <a:buSzPct val="25000"/>
              <a:buFont typeface="Calibri"/>
              <a:buNone/>
            </a:pPr>
            <a:r>
              <a:rPr b="1" i="0" lang="en-US" sz="1900" u="none" cap="none" strike="noStrike">
                <a:solidFill>
                  <a:srgbClr val="6AA84F"/>
                </a:solidFill>
                <a:latin typeface="Calibri"/>
                <a:ea typeface="Calibri"/>
                <a:cs typeface="Calibri"/>
                <a:sym typeface="Calibri"/>
              </a:rPr>
              <a:t>50% Walltime is IO</a:t>
            </a:r>
          </a:p>
        </p:txBody>
      </p:sp>
      <p:pic>
        <p:nvPicPr>
          <p:cNvPr id="674" name="Shape 67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4870835">
            <a:off x="1923298" y="2668953"/>
            <a:ext cx="303285" cy="28758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75" name="Shape 675"/>
          <p:cNvCxnSpPr/>
          <p:nvPr/>
        </p:nvCxnSpPr>
        <p:spPr>
          <a:xfrm flipH="1">
            <a:off x="1893405" y="2563234"/>
            <a:ext cx="159300" cy="358499"/>
          </a:xfrm>
          <a:prstGeom prst="straightConnector1">
            <a:avLst/>
          </a:prstGeom>
          <a:noFill/>
          <a:ln cap="flat" cmpd="sng" w="28575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76" name="Shape 676"/>
          <p:cNvSpPr/>
          <p:nvPr/>
        </p:nvSpPr>
        <p:spPr>
          <a:xfrm>
            <a:off x="2116200" y="2989300"/>
            <a:ext cx="2667392" cy="506100"/>
          </a:xfrm>
          <a:custGeom>
            <a:pathLst>
              <a:path extrusionOk="0" h="20244" w="77070">
                <a:moveTo>
                  <a:pt x="77070" y="20098"/>
                </a:moveTo>
                <a:cubicBezTo>
                  <a:pt x="66613" y="21258"/>
                  <a:pt x="58594" y="9856"/>
                  <a:pt x="48722" y="6220"/>
                </a:cubicBezTo>
                <a:cubicBezTo>
                  <a:pt x="41552" y="3579"/>
                  <a:pt x="34139" y="1393"/>
                  <a:pt x="26576" y="314"/>
                </a:cubicBezTo>
                <a:cubicBezTo>
                  <a:pt x="17762" y="-943"/>
                  <a:pt x="8902" y="2971"/>
                  <a:pt x="0" y="2971"/>
                </a:cubicBezTo>
              </a:path>
            </a:pathLst>
          </a:custGeom>
          <a:noFill/>
          <a:ln cap="flat" cmpd="sng" w="114300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77" name="Shape 677"/>
          <p:cNvSpPr txBox="1"/>
          <p:nvPr/>
        </p:nvSpPr>
        <p:spPr>
          <a:xfrm>
            <a:off x="2954700" y="2473666"/>
            <a:ext cx="1828800" cy="537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Compute intensive doesn’t vectorize</a:t>
            </a:r>
          </a:p>
        </p:txBody>
      </p:sp>
      <p:sp>
        <p:nvSpPr>
          <p:cNvPr id="678" name="Shape 678"/>
          <p:cNvSpPr txBox="1"/>
          <p:nvPr/>
        </p:nvSpPr>
        <p:spPr>
          <a:xfrm>
            <a:off x="4690233" y="3188033"/>
            <a:ext cx="963899" cy="6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b="1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 you use a library?</a:t>
            </a:r>
          </a:p>
        </p:txBody>
      </p:sp>
      <p:sp>
        <p:nvSpPr>
          <p:cNvPr id="679" name="Shape 679"/>
          <p:cNvSpPr txBox="1"/>
          <p:nvPr/>
        </p:nvSpPr>
        <p:spPr>
          <a:xfrm>
            <a:off x="5937300" y="3859537"/>
            <a:ext cx="2062800" cy="9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Create micro-kernels or examples to examine thread level performance, vectorization, cache use, locality.</a:t>
            </a:r>
          </a:p>
        </p:txBody>
      </p:sp>
      <p:sp>
        <p:nvSpPr>
          <p:cNvPr id="680" name="Shape 680"/>
          <p:cNvSpPr txBox="1"/>
          <p:nvPr/>
        </p:nvSpPr>
        <p:spPr>
          <a:xfrm>
            <a:off x="5834316" y="2840133"/>
            <a:ext cx="1377300" cy="5966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1" i="0" lang="en-US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Increase Memory Locality</a:t>
            </a:r>
          </a:p>
        </p:txBody>
      </p:sp>
      <p:sp>
        <p:nvSpPr>
          <p:cNvPr id="681" name="Shape 681"/>
          <p:cNvSpPr txBox="1"/>
          <p:nvPr/>
        </p:nvSpPr>
        <p:spPr>
          <a:xfrm>
            <a:off x="6864966" y="2399475"/>
            <a:ext cx="1909500" cy="537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Memory bandwidth</a:t>
            </a:r>
          </a:p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bound kernel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Shape 686"/>
          <p:cNvSpPr/>
          <p:nvPr/>
        </p:nvSpPr>
        <p:spPr>
          <a:xfrm>
            <a:off x="2084660" y="7107988"/>
            <a:ext cx="2331599" cy="2133900"/>
          </a:xfrm>
          <a:prstGeom prst="roundRect">
            <a:avLst>
              <a:gd fmla="val 16667" name="adj"/>
            </a:avLst>
          </a:prstGeom>
          <a:solidFill>
            <a:srgbClr val="B6D7A8"/>
          </a:solidFill>
          <a:ln cap="flat" cmpd="sng" w="19050">
            <a:solidFill>
              <a:srgbClr val="6AA84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-US" sz="1900"/>
              <a:t>Can You Increase Flops Per Byte Loaded From Memory in Your Algorithm?</a:t>
            </a:r>
          </a:p>
        </p:txBody>
      </p:sp>
      <p:sp>
        <p:nvSpPr>
          <p:cNvPr id="687" name="Shape 687"/>
          <p:cNvSpPr/>
          <p:nvPr/>
        </p:nvSpPr>
        <p:spPr>
          <a:xfrm>
            <a:off x="136966" y="1359265"/>
            <a:ext cx="1797900" cy="1418099"/>
          </a:xfrm>
          <a:prstGeom prst="roundRect">
            <a:avLst>
              <a:gd fmla="val 16667" name="adj"/>
            </a:avLst>
          </a:prstGeom>
          <a:solidFill>
            <a:srgbClr val="9FC5E8"/>
          </a:solidFill>
          <a:ln cap="flat" cmpd="sng" w="19050">
            <a:solidFill>
              <a:srgbClr val="4A86E8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-US" sz="1900"/>
              <a:t>Make Algorithm</a:t>
            </a:r>
          </a:p>
          <a:p>
            <a:pPr lvl="0" rtl="0" algn="ctr">
              <a:spcBef>
                <a:spcPts val="0"/>
              </a:spcBef>
              <a:buNone/>
            </a:pPr>
            <a:r>
              <a:rPr lang="en-US" sz="1900"/>
              <a:t>Changes</a:t>
            </a:r>
          </a:p>
        </p:txBody>
      </p:sp>
      <p:sp>
        <p:nvSpPr>
          <p:cNvPr id="688" name="Shape 688"/>
          <p:cNvSpPr/>
          <p:nvPr/>
        </p:nvSpPr>
        <p:spPr>
          <a:xfrm>
            <a:off x="2228063" y="9689997"/>
            <a:ext cx="2044799" cy="1890899"/>
          </a:xfrm>
          <a:prstGeom prst="roundRect">
            <a:avLst>
              <a:gd fmla="val 16667" name="adj"/>
            </a:avLst>
          </a:prstGeom>
          <a:solidFill>
            <a:srgbClr val="B4A7D6"/>
          </a:solidFill>
          <a:ln cap="flat" cmpd="sng" w="19050">
            <a:solidFill>
              <a:srgbClr val="674EA7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-US" sz="1900"/>
              <a:t>Explore Using HBM on Cori For Key Arrays</a:t>
            </a:r>
          </a:p>
        </p:txBody>
      </p:sp>
      <p:cxnSp>
        <p:nvCxnSpPr>
          <p:cNvPr id="689" name="Shape 689"/>
          <p:cNvCxnSpPr>
            <a:stCxn id="686" idx="2"/>
            <a:endCxn id="688" idx="0"/>
          </p:cNvCxnSpPr>
          <p:nvPr/>
        </p:nvCxnSpPr>
        <p:spPr>
          <a:xfrm>
            <a:off x="3250460" y="9241888"/>
            <a:ext cx="0" cy="448200"/>
          </a:xfrm>
          <a:prstGeom prst="straightConnector1">
            <a:avLst/>
          </a:prstGeom>
          <a:noFill/>
          <a:ln cap="flat" cmpd="sng" w="19050">
            <a:solidFill>
              <a:srgbClr val="666666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690" name="Shape 690"/>
          <p:cNvSpPr/>
          <p:nvPr/>
        </p:nvSpPr>
        <p:spPr>
          <a:xfrm>
            <a:off x="5449866" y="3276633"/>
            <a:ext cx="1920899" cy="1682099"/>
          </a:xfrm>
          <a:prstGeom prst="roundRect">
            <a:avLst>
              <a:gd fmla="val 16667" name="adj"/>
            </a:avLst>
          </a:prstGeom>
          <a:solidFill>
            <a:srgbClr val="B6D7A8"/>
          </a:solidFill>
          <a:ln cap="flat" cmpd="sng" w="19050">
            <a:solidFill>
              <a:srgbClr val="6AA84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-US" sz="1900"/>
              <a:t>Is Performance affected by Half-Clock Speed?</a:t>
            </a:r>
          </a:p>
        </p:txBody>
      </p:sp>
      <p:cxnSp>
        <p:nvCxnSpPr>
          <p:cNvPr id="691" name="Shape 691"/>
          <p:cNvCxnSpPr>
            <a:stCxn id="692" idx="2"/>
            <a:endCxn id="693" idx="0"/>
          </p:cNvCxnSpPr>
          <p:nvPr/>
        </p:nvCxnSpPr>
        <p:spPr>
          <a:xfrm>
            <a:off x="3677416" y="1543733"/>
            <a:ext cx="2733000" cy="221400"/>
          </a:xfrm>
          <a:prstGeom prst="straightConnector1">
            <a:avLst/>
          </a:prstGeom>
          <a:noFill/>
          <a:ln cap="flat" cmpd="sng" w="19050">
            <a:solidFill>
              <a:srgbClr val="666666"/>
            </a:solidFill>
            <a:prstDash val="solid"/>
            <a:round/>
            <a:headEnd len="lg" w="lg" type="none"/>
            <a:tailEnd len="lg" w="lg" type="triangle"/>
          </a:ln>
        </p:spPr>
      </p:cxnSp>
      <p:cxnSp>
        <p:nvCxnSpPr>
          <p:cNvPr id="694" name="Shape 694"/>
          <p:cNvCxnSpPr>
            <a:stCxn id="690" idx="2"/>
            <a:endCxn id="695" idx="0"/>
          </p:cNvCxnSpPr>
          <p:nvPr/>
        </p:nvCxnSpPr>
        <p:spPr>
          <a:xfrm>
            <a:off x="6410316" y="4958733"/>
            <a:ext cx="0" cy="336300"/>
          </a:xfrm>
          <a:prstGeom prst="straightConnector1">
            <a:avLst/>
          </a:prstGeom>
          <a:noFill/>
          <a:ln cap="flat" cmpd="sng" w="19050">
            <a:solidFill>
              <a:srgbClr val="666666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693" name="Shape 693"/>
          <p:cNvSpPr/>
          <p:nvPr/>
        </p:nvSpPr>
        <p:spPr>
          <a:xfrm>
            <a:off x="5449866" y="1765065"/>
            <a:ext cx="1920899" cy="1175099"/>
          </a:xfrm>
          <a:prstGeom prst="roundRect">
            <a:avLst>
              <a:gd fmla="val 16667" name="adj"/>
            </a:avLst>
          </a:prstGeom>
          <a:solidFill>
            <a:srgbClr val="9FC5E8"/>
          </a:solidFill>
          <a:ln cap="flat" cmpd="sng" w="19050">
            <a:solidFill>
              <a:srgbClr val="3C78D8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-US" sz="1900"/>
              <a:t>Run Example at “Half Clock” Speed</a:t>
            </a:r>
          </a:p>
        </p:txBody>
      </p:sp>
      <p:sp>
        <p:nvSpPr>
          <p:cNvPr id="696" name="Shape 696"/>
          <p:cNvSpPr/>
          <p:nvPr/>
        </p:nvSpPr>
        <p:spPr>
          <a:xfrm>
            <a:off x="2227966" y="1765064"/>
            <a:ext cx="2044799" cy="1175099"/>
          </a:xfrm>
          <a:prstGeom prst="roundRect">
            <a:avLst>
              <a:gd fmla="val 16667" name="adj"/>
            </a:avLst>
          </a:prstGeom>
          <a:solidFill>
            <a:srgbClr val="9FC5E8"/>
          </a:solidFill>
          <a:ln cap="flat" cmpd="sng" w="19050">
            <a:solidFill>
              <a:srgbClr val="3C78D8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-US" sz="1900"/>
              <a:t>Run Example in “Half Packed” Mode</a:t>
            </a:r>
          </a:p>
        </p:txBody>
      </p:sp>
      <p:cxnSp>
        <p:nvCxnSpPr>
          <p:cNvPr id="697" name="Shape 697"/>
          <p:cNvCxnSpPr>
            <a:stCxn id="693" idx="2"/>
            <a:endCxn id="690" idx="0"/>
          </p:cNvCxnSpPr>
          <p:nvPr/>
        </p:nvCxnSpPr>
        <p:spPr>
          <a:xfrm>
            <a:off x="6410316" y="2940165"/>
            <a:ext cx="0" cy="336600"/>
          </a:xfrm>
          <a:prstGeom prst="straightConnector1">
            <a:avLst/>
          </a:prstGeom>
          <a:noFill/>
          <a:ln cap="flat" cmpd="sng" w="19050">
            <a:solidFill>
              <a:srgbClr val="666666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698" name="Shape 698"/>
          <p:cNvSpPr/>
          <p:nvPr/>
        </p:nvSpPr>
        <p:spPr>
          <a:xfrm>
            <a:off x="2351335" y="3223835"/>
            <a:ext cx="1797900" cy="1787699"/>
          </a:xfrm>
          <a:prstGeom prst="roundRect">
            <a:avLst>
              <a:gd fmla="val 16667" name="adj"/>
            </a:avLst>
          </a:prstGeom>
          <a:solidFill>
            <a:srgbClr val="B6D7A8"/>
          </a:solidFill>
          <a:ln cap="flat" cmpd="sng" w="19050">
            <a:solidFill>
              <a:srgbClr val="6AA84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-US" sz="1900"/>
              <a:t>Is Performance affected by Half-Packing?</a:t>
            </a:r>
          </a:p>
        </p:txBody>
      </p:sp>
      <p:cxnSp>
        <p:nvCxnSpPr>
          <p:cNvPr id="699" name="Shape 699"/>
          <p:cNvCxnSpPr>
            <a:stCxn id="696" idx="2"/>
            <a:endCxn id="698" idx="0"/>
          </p:cNvCxnSpPr>
          <p:nvPr/>
        </p:nvCxnSpPr>
        <p:spPr>
          <a:xfrm>
            <a:off x="3250366" y="2940164"/>
            <a:ext cx="0" cy="283800"/>
          </a:xfrm>
          <a:prstGeom prst="straightConnector1">
            <a:avLst/>
          </a:prstGeom>
          <a:noFill/>
          <a:ln cap="flat" cmpd="sng" w="19050">
            <a:solidFill>
              <a:srgbClr val="666666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700" name="Shape 700"/>
          <p:cNvSpPr/>
          <p:nvPr/>
        </p:nvSpPr>
        <p:spPr>
          <a:xfrm>
            <a:off x="1825100" y="5407533"/>
            <a:ext cx="2850300" cy="1325100"/>
          </a:xfrm>
          <a:prstGeom prst="roundRect">
            <a:avLst>
              <a:gd fmla="val 16667" name="adj"/>
            </a:avLst>
          </a:prstGeom>
          <a:solidFill>
            <a:srgbClr val="EA9999"/>
          </a:solidFill>
          <a:ln cap="flat" cmpd="sng" w="19050">
            <a:solidFill>
              <a:srgbClr val="CC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-US" sz="1900"/>
              <a:t>Your Code is at least Partially Memory Bandwidth Bound</a:t>
            </a:r>
          </a:p>
        </p:txBody>
      </p:sp>
      <p:cxnSp>
        <p:nvCxnSpPr>
          <p:cNvPr id="701" name="Shape 701"/>
          <p:cNvCxnSpPr>
            <a:stCxn id="700" idx="2"/>
            <a:endCxn id="686" idx="0"/>
          </p:cNvCxnSpPr>
          <p:nvPr/>
        </p:nvCxnSpPr>
        <p:spPr>
          <a:xfrm>
            <a:off x="3250250" y="6732633"/>
            <a:ext cx="300" cy="375300"/>
          </a:xfrm>
          <a:prstGeom prst="straightConnector1">
            <a:avLst/>
          </a:prstGeom>
          <a:noFill/>
          <a:ln cap="flat" cmpd="sng" w="19050">
            <a:solidFill>
              <a:srgbClr val="666666"/>
            </a:solidFill>
            <a:prstDash val="solid"/>
            <a:round/>
            <a:headEnd len="lg" w="lg" type="none"/>
            <a:tailEnd len="lg" w="lg" type="triangle"/>
          </a:ln>
        </p:spPr>
      </p:cxnSp>
      <p:cxnSp>
        <p:nvCxnSpPr>
          <p:cNvPr id="702" name="Shape 702"/>
          <p:cNvCxnSpPr>
            <a:stCxn id="698" idx="2"/>
            <a:endCxn id="700" idx="0"/>
          </p:cNvCxnSpPr>
          <p:nvPr/>
        </p:nvCxnSpPr>
        <p:spPr>
          <a:xfrm>
            <a:off x="3250285" y="5011535"/>
            <a:ext cx="0" cy="396000"/>
          </a:xfrm>
          <a:prstGeom prst="straightConnector1">
            <a:avLst/>
          </a:prstGeom>
          <a:noFill/>
          <a:ln cap="flat" cmpd="sng" w="19050">
            <a:solidFill>
              <a:srgbClr val="666666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695" name="Shape 695"/>
          <p:cNvSpPr/>
          <p:nvPr/>
        </p:nvSpPr>
        <p:spPr>
          <a:xfrm>
            <a:off x="5511266" y="5295001"/>
            <a:ext cx="1797900" cy="1418099"/>
          </a:xfrm>
          <a:prstGeom prst="roundRect">
            <a:avLst>
              <a:gd fmla="val 16667" name="adj"/>
            </a:avLst>
          </a:prstGeom>
          <a:solidFill>
            <a:srgbClr val="EA9999"/>
          </a:solidFill>
          <a:ln cap="flat" cmpd="sng" w="19050">
            <a:solidFill>
              <a:srgbClr val="CC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-US" sz="1900"/>
              <a:t>You are at least Partially CPU Bound</a:t>
            </a:r>
          </a:p>
        </p:txBody>
      </p:sp>
      <p:sp>
        <p:nvSpPr>
          <p:cNvPr id="703" name="Shape 703"/>
          <p:cNvSpPr/>
          <p:nvPr/>
        </p:nvSpPr>
        <p:spPr>
          <a:xfrm>
            <a:off x="5328867" y="9723366"/>
            <a:ext cx="2162699" cy="1890899"/>
          </a:xfrm>
          <a:prstGeom prst="roundRect">
            <a:avLst>
              <a:gd fmla="val 16667" name="adj"/>
            </a:avLst>
          </a:prstGeom>
          <a:solidFill>
            <a:srgbClr val="B4A7D6"/>
          </a:solidFill>
          <a:ln cap="flat" cmpd="sng" w="19050">
            <a:solidFill>
              <a:srgbClr val="674EA7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-US" sz="1900"/>
              <a:t>Make Sure Your Code is Vectorized! Measure Cycles Per Instruction with VTune</a:t>
            </a:r>
          </a:p>
        </p:txBody>
      </p:sp>
      <p:cxnSp>
        <p:nvCxnSpPr>
          <p:cNvPr id="704" name="Shape 704"/>
          <p:cNvCxnSpPr>
            <a:stCxn id="695" idx="2"/>
            <a:endCxn id="703" idx="0"/>
          </p:cNvCxnSpPr>
          <p:nvPr/>
        </p:nvCxnSpPr>
        <p:spPr>
          <a:xfrm>
            <a:off x="6410216" y="6713101"/>
            <a:ext cx="0" cy="3010200"/>
          </a:xfrm>
          <a:prstGeom prst="straightConnector1">
            <a:avLst/>
          </a:prstGeom>
          <a:noFill/>
          <a:ln cap="flat" cmpd="sng" w="19050">
            <a:solidFill>
              <a:srgbClr val="666666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705" name="Shape 705"/>
          <p:cNvSpPr/>
          <p:nvPr/>
        </p:nvSpPr>
        <p:spPr>
          <a:xfrm>
            <a:off x="7946049" y="5098712"/>
            <a:ext cx="2850300" cy="1682099"/>
          </a:xfrm>
          <a:prstGeom prst="roundRect">
            <a:avLst>
              <a:gd fmla="val 16667" name="adj"/>
            </a:avLst>
          </a:prstGeom>
          <a:solidFill>
            <a:srgbClr val="EA9999"/>
          </a:solidFill>
          <a:ln cap="flat" cmpd="sng" w="19050">
            <a:solidFill>
              <a:srgbClr val="CC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-US" sz="1900"/>
              <a:t>Likely Partially Memory Latency Bound </a:t>
            </a:r>
          </a:p>
          <a:p>
            <a:pPr lvl="0" rtl="0" algn="ctr">
              <a:spcBef>
                <a:spcPts val="0"/>
              </a:spcBef>
              <a:buNone/>
            </a:pPr>
            <a:r>
              <a:rPr lang="en-US" sz="1900"/>
              <a:t>(assuming not IO or Communication Bound) </a:t>
            </a:r>
          </a:p>
        </p:txBody>
      </p:sp>
      <p:sp>
        <p:nvSpPr>
          <p:cNvPr id="692" name="Shape 692"/>
          <p:cNvSpPr/>
          <p:nvPr/>
        </p:nvSpPr>
        <p:spPr>
          <a:xfrm>
            <a:off x="2110366" y="125633"/>
            <a:ext cx="3134100" cy="1418099"/>
          </a:xfrm>
          <a:prstGeom prst="roundRect">
            <a:avLst>
              <a:gd fmla="val 16667" name="adj"/>
            </a:avLst>
          </a:prstGeom>
          <a:solidFill>
            <a:srgbClr val="9FC5E8"/>
          </a:solidFill>
          <a:ln cap="flat" cmpd="sng" w="19050">
            <a:solidFill>
              <a:srgbClr val="3C78D8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-US" sz="1900"/>
              <a:t>Use IPM and Darshan to Measure and Remove Communication and IO Bottlenecks from Code</a:t>
            </a:r>
          </a:p>
        </p:txBody>
      </p:sp>
      <p:sp>
        <p:nvSpPr>
          <p:cNvPr id="706" name="Shape 706"/>
          <p:cNvSpPr/>
          <p:nvPr/>
        </p:nvSpPr>
        <p:spPr>
          <a:xfrm>
            <a:off x="8289947" y="7007488"/>
            <a:ext cx="2162699" cy="2133900"/>
          </a:xfrm>
          <a:prstGeom prst="roundRect">
            <a:avLst>
              <a:gd fmla="val 16667" name="adj"/>
            </a:avLst>
          </a:prstGeom>
          <a:solidFill>
            <a:srgbClr val="B6D7A8"/>
          </a:solidFill>
          <a:ln cap="flat" cmpd="sng" w="19050">
            <a:solidFill>
              <a:srgbClr val="6AA84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-US" sz="1900"/>
              <a:t>Can You Reduce Memory Requests Per Flop In Algorithm?</a:t>
            </a:r>
          </a:p>
        </p:txBody>
      </p:sp>
      <p:cxnSp>
        <p:nvCxnSpPr>
          <p:cNvPr id="707" name="Shape 707"/>
          <p:cNvCxnSpPr>
            <a:stCxn id="705" idx="2"/>
            <a:endCxn id="706" idx="0"/>
          </p:cNvCxnSpPr>
          <p:nvPr/>
        </p:nvCxnSpPr>
        <p:spPr>
          <a:xfrm>
            <a:off x="9371199" y="6780812"/>
            <a:ext cx="0" cy="226800"/>
          </a:xfrm>
          <a:prstGeom prst="straightConnector1">
            <a:avLst/>
          </a:prstGeom>
          <a:noFill/>
          <a:ln cap="flat" cmpd="sng" w="19050">
            <a:solidFill>
              <a:srgbClr val="666666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708" name="Shape 708"/>
          <p:cNvSpPr/>
          <p:nvPr/>
        </p:nvSpPr>
        <p:spPr>
          <a:xfrm>
            <a:off x="8339322" y="9651581"/>
            <a:ext cx="2044799" cy="2034299"/>
          </a:xfrm>
          <a:prstGeom prst="roundRect">
            <a:avLst>
              <a:gd fmla="val 16667" name="adj"/>
            </a:avLst>
          </a:prstGeom>
          <a:solidFill>
            <a:srgbClr val="B4A7D6"/>
          </a:solidFill>
          <a:ln cap="flat" cmpd="sng" w="19050">
            <a:solidFill>
              <a:srgbClr val="674EA7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-US" sz="1900"/>
              <a:t>Try Running With as Many Virtual Threads as Possible (&gt; 240 Per Node on Cori)</a:t>
            </a:r>
          </a:p>
        </p:txBody>
      </p:sp>
      <p:cxnSp>
        <p:nvCxnSpPr>
          <p:cNvPr id="709" name="Shape 709"/>
          <p:cNvCxnSpPr>
            <a:stCxn id="692" idx="2"/>
            <a:endCxn id="696" idx="0"/>
          </p:cNvCxnSpPr>
          <p:nvPr/>
        </p:nvCxnSpPr>
        <p:spPr>
          <a:xfrm flipH="1">
            <a:off x="3250216" y="1543733"/>
            <a:ext cx="427200" cy="221400"/>
          </a:xfrm>
          <a:prstGeom prst="straightConnector1">
            <a:avLst/>
          </a:prstGeom>
          <a:noFill/>
          <a:ln cap="flat" cmpd="sng" w="19050">
            <a:solidFill>
              <a:srgbClr val="666666"/>
            </a:solidFill>
            <a:prstDash val="solid"/>
            <a:round/>
            <a:headEnd len="lg" w="lg" type="none"/>
            <a:tailEnd len="lg" w="lg" type="triangle"/>
          </a:ln>
        </p:spPr>
      </p:cxnSp>
      <p:cxnSp>
        <p:nvCxnSpPr>
          <p:cNvPr id="710" name="Shape 710"/>
          <p:cNvCxnSpPr>
            <a:stCxn id="698" idx="3"/>
            <a:endCxn id="693" idx="1"/>
          </p:cNvCxnSpPr>
          <p:nvPr/>
        </p:nvCxnSpPr>
        <p:spPr>
          <a:xfrm flipH="1" rot="10800000">
            <a:off x="4149236" y="2352485"/>
            <a:ext cx="1300500" cy="1765200"/>
          </a:xfrm>
          <a:prstGeom prst="bentConnector3">
            <a:avLst>
              <a:gd fmla="val 50005" name="adj1"/>
            </a:avLst>
          </a:prstGeom>
          <a:noFill/>
          <a:ln cap="flat" cmpd="sng" w="19050">
            <a:solidFill>
              <a:srgbClr val="666666"/>
            </a:solidFill>
            <a:prstDash val="solid"/>
            <a:round/>
            <a:headEnd len="lg" w="lg" type="none"/>
            <a:tailEnd len="lg" w="lg" type="triangle"/>
          </a:ln>
        </p:spPr>
      </p:cxnSp>
      <p:cxnSp>
        <p:nvCxnSpPr>
          <p:cNvPr id="711" name="Shape 711"/>
          <p:cNvCxnSpPr>
            <a:stCxn id="690" idx="3"/>
            <a:endCxn id="705" idx="0"/>
          </p:cNvCxnSpPr>
          <p:nvPr/>
        </p:nvCxnSpPr>
        <p:spPr>
          <a:xfrm>
            <a:off x="7370766" y="4117683"/>
            <a:ext cx="2000400" cy="981000"/>
          </a:xfrm>
          <a:prstGeom prst="bentConnector2">
            <a:avLst/>
          </a:prstGeom>
          <a:noFill/>
          <a:ln cap="flat" cmpd="sng" w="19050">
            <a:solidFill>
              <a:srgbClr val="666666"/>
            </a:solidFill>
            <a:prstDash val="solid"/>
            <a:round/>
            <a:headEnd len="lg" w="lg" type="none"/>
            <a:tailEnd len="lg" w="lg" type="triangle"/>
          </a:ln>
        </p:spPr>
      </p:cxnSp>
      <p:cxnSp>
        <p:nvCxnSpPr>
          <p:cNvPr id="712" name="Shape 712"/>
          <p:cNvCxnSpPr>
            <a:stCxn id="706" idx="2"/>
            <a:endCxn id="708" idx="0"/>
          </p:cNvCxnSpPr>
          <p:nvPr/>
        </p:nvCxnSpPr>
        <p:spPr>
          <a:xfrm flipH="1">
            <a:off x="9361697" y="9141388"/>
            <a:ext cx="9600" cy="510300"/>
          </a:xfrm>
          <a:prstGeom prst="straightConnector1">
            <a:avLst/>
          </a:prstGeom>
          <a:noFill/>
          <a:ln cap="flat" cmpd="sng" w="19050">
            <a:solidFill>
              <a:srgbClr val="666666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713" name="Shape 713"/>
          <p:cNvSpPr/>
          <p:nvPr/>
        </p:nvSpPr>
        <p:spPr>
          <a:xfrm>
            <a:off x="10134233" y="1257666"/>
            <a:ext cx="1920899" cy="1418099"/>
          </a:xfrm>
          <a:prstGeom prst="roundRect">
            <a:avLst>
              <a:gd fmla="val 16667" name="adj"/>
            </a:avLst>
          </a:prstGeom>
          <a:solidFill>
            <a:srgbClr val="9FC5E8"/>
          </a:solidFill>
          <a:ln cap="flat" cmpd="sng" w="19050">
            <a:solidFill>
              <a:srgbClr val="4A86E8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-US" sz="1900"/>
              <a:t>Make Algorithm</a:t>
            </a:r>
          </a:p>
          <a:p>
            <a:pPr lvl="0" rtl="0" algn="ctr">
              <a:spcBef>
                <a:spcPts val="0"/>
              </a:spcBef>
              <a:buNone/>
            </a:pPr>
            <a:r>
              <a:rPr lang="en-US" sz="1900"/>
              <a:t>Changes</a:t>
            </a:r>
          </a:p>
        </p:txBody>
      </p:sp>
      <p:cxnSp>
        <p:nvCxnSpPr>
          <p:cNvPr id="714" name="Shape 714"/>
          <p:cNvCxnSpPr>
            <a:stCxn id="706" idx="3"/>
            <a:endCxn id="713" idx="2"/>
          </p:cNvCxnSpPr>
          <p:nvPr/>
        </p:nvCxnSpPr>
        <p:spPr>
          <a:xfrm flipH="1" rot="10800000">
            <a:off x="10452647" y="2675638"/>
            <a:ext cx="642000" cy="5398800"/>
          </a:xfrm>
          <a:prstGeom prst="bentConnector2">
            <a:avLst/>
          </a:prstGeom>
          <a:noFill/>
          <a:ln cap="flat" cmpd="sng" w="19050">
            <a:solidFill>
              <a:srgbClr val="666666"/>
            </a:solidFill>
            <a:prstDash val="solid"/>
            <a:round/>
            <a:headEnd len="lg" w="lg" type="none"/>
            <a:tailEnd len="lg" w="lg" type="triangle"/>
          </a:ln>
        </p:spPr>
      </p:cxnSp>
      <p:cxnSp>
        <p:nvCxnSpPr>
          <p:cNvPr id="715" name="Shape 715"/>
          <p:cNvCxnSpPr>
            <a:stCxn id="686" idx="1"/>
            <a:endCxn id="687" idx="2"/>
          </p:cNvCxnSpPr>
          <p:nvPr/>
        </p:nvCxnSpPr>
        <p:spPr>
          <a:xfrm rot="10800000">
            <a:off x="1035860" y="2777338"/>
            <a:ext cx="1048800" cy="5397600"/>
          </a:xfrm>
          <a:prstGeom prst="bentConnector2">
            <a:avLst/>
          </a:prstGeom>
          <a:noFill/>
          <a:ln cap="flat" cmpd="sng" w="19050">
            <a:solidFill>
              <a:srgbClr val="666666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716" name="Shape 716"/>
          <p:cNvSpPr txBox="1"/>
          <p:nvPr/>
        </p:nvSpPr>
        <p:spPr>
          <a:xfrm>
            <a:off x="5645318" y="4862729"/>
            <a:ext cx="875700" cy="5432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 sz="1900"/>
              <a:t>Yes</a:t>
            </a:r>
          </a:p>
        </p:txBody>
      </p:sp>
      <p:sp>
        <p:nvSpPr>
          <p:cNvPr id="717" name="Shape 717"/>
          <p:cNvSpPr txBox="1"/>
          <p:nvPr/>
        </p:nvSpPr>
        <p:spPr>
          <a:xfrm>
            <a:off x="2573698" y="4989926"/>
            <a:ext cx="875700" cy="5432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 sz="1900"/>
              <a:t>Yes</a:t>
            </a:r>
          </a:p>
        </p:txBody>
      </p:sp>
      <p:sp>
        <p:nvSpPr>
          <p:cNvPr id="718" name="Shape 718"/>
          <p:cNvSpPr txBox="1"/>
          <p:nvPr/>
        </p:nvSpPr>
        <p:spPr>
          <a:xfrm>
            <a:off x="1045824" y="7733428"/>
            <a:ext cx="875700" cy="5432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 sz="1900"/>
              <a:t>Yes</a:t>
            </a:r>
          </a:p>
        </p:txBody>
      </p:sp>
      <p:sp>
        <p:nvSpPr>
          <p:cNvPr id="719" name="Shape 719"/>
          <p:cNvSpPr txBox="1"/>
          <p:nvPr/>
        </p:nvSpPr>
        <p:spPr>
          <a:xfrm>
            <a:off x="10418928" y="7668217"/>
            <a:ext cx="875700" cy="5432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 sz="1900"/>
              <a:t>Yes</a:t>
            </a:r>
          </a:p>
        </p:txBody>
      </p:sp>
      <p:sp>
        <p:nvSpPr>
          <p:cNvPr id="720" name="Shape 720"/>
          <p:cNvSpPr txBox="1"/>
          <p:nvPr/>
        </p:nvSpPr>
        <p:spPr>
          <a:xfrm>
            <a:off x="4171626" y="3730166"/>
            <a:ext cx="875700" cy="5432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 sz="1900"/>
              <a:t>No</a:t>
            </a:r>
          </a:p>
        </p:txBody>
      </p:sp>
      <p:sp>
        <p:nvSpPr>
          <p:cNvPr id="721" name="Shape 721"/>
          <p:cNvSpPr txBox="1"/>
          <p:nvPr/>
        </p:nvSpPr>
        <p:spPr>
          <a:xfrm>
            <a:off x="3449297" y="9200005"/>
            <a:ext cx="875700" cy="5432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 sz="1900"/>
              <a:t>No</a:t>
            </a:r>
          </a:p>
        </p:txBody>
      </p:sp>
      <p:sp>
        <p:nvSpPr>
          <p:cNvPr id="722" name="Shape 722"/>
          <p:cNvSpPr txBox="1"/>
          <p:nvPr/>
        </p:nvSpPr>
        <p:spPr>
          <a:xfrm>
            <a:off x="9570057" y="9200583"/>
            <a:ext cx="875700" cy="5432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 sz="1900"/>
              <a:t>No</a:t>
            </a:r>
          </a:p>
        </p:txBody>
      </p:sp>
      <p:sp>
        <p:nvSpPr>
          <p:cNvPr id="723" name="Shape 723"/>
          <p:cNvSpPr txBox="1"/>
          <p:nvPr/>
        </p:nvSpPr>
        <p:spPr>
          <a:xfrm>
            <a:off x="7410599" y="3607462"/>
            <a:ext cx="875700" cy="5432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 sz="1900"/>
              <a:t>No</a:t>
            </a:r>
          </a:p>
        </p:txBody>
      </p:sp>
      <p:cxnSp>
        <p:nvCxnSpPr>
          <p:cNvPr id="724" name="Shape 724"/>
          <p:cNvCxnSpPr>
            <a:stCxn id="687" idx="0"/>
            <a:endCxn id="692" idx="1"/>
          </p:cNvCxnSpPr>
          <p:nvPr/>
        </p:nvCxnSpPr>
        <p:spPr>
          <a:xfrm rot="-5400000">
            <a:off x="1310716" y="559765"/>
            <a:ext cx="524700" cy="1074300"/>
          </a:xfrm>
          <a:prstGeom prst="bentConnector2">
            <a:avLst/>
          </a:prstGeom>
          <a:noFill/>
          <a:ln cap="flat" cmpd="sng" w="19050">
            <a:solidFill>
              <a:srgbClr val="666666"/>
            </a:solidFill>
            <a:prstDash val="solid"/>
            <a:round/>
            <a:headEnd len="lg" w="lg" type="none"/>
            <a:tailEnd len="lg" w="lg" type="triangle"/>
          </a:ln>
        </p:spPr>
      </p:cxnSp>
      <p:cxnSp>
        <p:nvCxnSpPr>
          <p:cNvPr id="725" name="Shape 725"/>
          <p:cNvCxnSpPr>
            <a:stCxn id="713" idx="0"/>
            <a:endCxn id="692" idx="3"/>
          </p:cNvCxnSpPr>
          <p:nvPr/>
        </p:nvCxnSpPr>
        <p:spPr>
          <a:xfrm flipH="1" rot="5400000">
            <a:off x="7958033" y="-1878983"/>
            <a:ext cx="423000" cy="5850300"/>
          </a:xfrm>
          <a:prstGeom prst="bentConnector2">
            <a:avLst/>
          </a:prstGeom>
          <a:noFill/>
          <a:ln cap="flat" cmpd="sng" w="19050">
            <a:solidFill>
              <a:srgbClr val="666666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726" name="Shape 726"/>
          <p:cNvSpPr txBox="1"/>
          <p:nvPr/>
        </p:nvSpPr>
        <p:spPr>
          <a:xfrm>
            <a:off x="8902700" y="125633"/>
            <a:ext cx="3034800" cy="5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900"/>
              <a:t>The Ant Farm Flow Chart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30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Shape 731"/>
          <p:cNvSpPr/>
          <p:nvPr/>
        </p:nvSpPr>
        <p:spPr>
          <a:xfrm>
            <a:off x="2101793" y="2154988"/>
            <a:ext cx="2331599" cy="2133900"/>
          </a:xfrm>
          <a:prstGeom prst="roundRect">
            <a:avLst>
              <a:gd fmla="val 16667" name="adj"/>
            </a:avLst>
          </a:prstGeom>
          <a:solidFill>
            <a:srgbClr val="B6D7A8"/>
          </a:solidFill>
          <a:ln cap="flat" cmpd="sng" w="19050">
            <a:solidFill>
              <a:srgbClr val="6AA84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-US" sz="1900"/>
              <a:t>Can You Increase Flops Per Byte Loaded From Memory in Your Algorithm?</a:t>
            </a:r>
          </a:p>
        </p:txBody>
      </p:sp>
      <p:sp>
        <p:nvSpPr>
          <p:cNvPr id="732" name="Shape 732"/>
          <p:cNvSpPr/>
          <p:nvPr/>
        </p:nvSpPr>
        <p:spPr>
          <a:xfrm>
            <a:off x="154100" y="-3593734"/>
            <a:ext cx="1797900" cy="1418099"/>
          </a:xfrm>
          <a:prstGeom prst="roundRect">
            <a:avLst>
              <a:gd fmla="val 16667" name="adj"/>
            </a:avLst>
          </a:prstGeom>
          <a:solidFill>
            <a:srgbClr val="9FC5E8"/>
          </a:solidFill>
          <a:ln cap="flat" cmpd="sng" w="19050">
            <a:solidFill>
              <a:srgbClr val="4A86E8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-US" sz="1900"/>
              <a:t>Make Algorithm</a:t>
            </a:r>
          </a:p>
          <a:p>
            <a:pPr lvl="0" rtl="0" algn="ctr">
              <a:spcBef>
                <a:spcPts val="0"/>
              </a:spcBef>
              <a:buNone/>
            </a:pPr>
            <a:r>
              <a:rPr lang="en-US" sz="1900"/>
              <a:t>Changes</a:t>
            </a:r>
          </a:p>
        </p:txBody>
      </p:sp>
      <p:sp>
        <p:nvSpPr>
          <p:cNvPr id="733" name="Shape 733"/>
          <p:cNvSpPr/>
          <p:nvPr/>
        </p:nvSpPr>
        <p:spPr>
          <a:xfrm>
            <a:off x="2245196" y="4736997"/>
            <a:ext cx="2044799" cy="1890899"/>
          </a:xfrm>
          <a:prstGeom prst="roundRect">
            <a:avLst>
              <a:gd fmla="val 16667" name="adj"/>
            </a:avLst>
          </a:prstGeom>
          <a:solidFill>
            <a:srgbClr val="B4A7D6"/>
          </a:solidFill>
          <a:ln cap="flat" cmpd="sng" w="19050">
            <a:solidFill>
              <a:srgbClr val="674EA7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-US" sz="1900"/>
              <a:t>Explore Using HBM on Cori For Key Arrays</a:t>
            </a:r>
          </a:p>
        </p:txBody>
      </p:sp>
      <p:cxnSp>
        <p:nvCxnSpPr>
          <p:cNvPr id="734" name="Shape 734"/>
          <p:cNvCxnSpPr>
            <a:stCxn id="731" idx="2"/>
            <a:endCxn id="733" idx="0"/>
          </p:cNvCxnSpPr>
          <p:nvPr/>
        </p:nvCxnSpPr>
        <p:spPr>
          <a:xfrm>
            <a:off x="3267593" y="4288888"/>
            <a:ext cx="0" cy="448200"/>
          </a:xfrm>
          <a:prstGeom prst="straightConnector1">
            <a:avLst/>
          </a:prstGeom>
          <a:noFill/>
          <a:ln cap="flat" cmpd="sng" w="19050">
            <a:solidFill>
              <a:srgbClr val="666666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735" name="Shape 735"/>
          <p:cNvSpPr/>
          <p:nvPr/>
        </p:nvSpPr>
        <p:spPr>
          <a:xfrm>
            <a:off x="5467000" y="-1676366"/>
            <a:ext cx="1920899" cy="1682099"/>
          </a:xfrm>
          <a:prstGeom prst="roundRect">
            <a:avLst>
              <a:gd fmla="val 16667" name="adj"/>
            </a:avLst>
          </a:prstGeom>
          <a:solidFill>
            <a:srgbClr val="B6D7A8"/>
          </a:solidFill>
          <a:ln cap="flat" cmpd="sng" w="19050">
            <a:solidFill>
              <a:srgbClr val="6AA84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-US" sz="1900"/>
              <a:t>Is Performance affected by Half-Clock Speed?</a:t>
            </a:r>
          </a:p>
        </p:txBody>
      </p:sp>
      <p:cxnSp>
        <p:nvCxnSpPr>
          <p:cNvPr id="736" name="Shape 736"/>
          <p:cNvCxnSpPr>
            <a:stCxn id="737" idx="2"/>
            <a:endCxn id="738" idx="0"/>
          </p:cNvCxnSpPr>
          <p:nvPr/>
        </p:nvCxnSpPr>
        <p:spPr>
          <a:xfrm>
            <a:off x="3694550" y="-3409266"/>
            <a:ext cx="2733000" cy="221400"/>
          </a:xfrm>
          <a:prstGeom prst="straightConnector1">
            <a:avLst/>
          </a:prstGeom>
          <a:noFill/>
          <a:ln cap="flat" cmpd="sng" w="19050">
            <a:solidFill>
              <a:srgbClr val="666666"/>
            </a:solidFill>
            <a:prstDash val="solid"/>
            <a:round/>
            <a:headEnd len="lg" w="lg" type="none"/>
            <a:tailEnd len="lg" w="lg" type="triangle"/>
          </a:ln>
        </p:spPr>
      </p:cxnSp>
      <p:cxnSp>
        <p:nvCxnSpPr>
          <p:cNvPr id="739" name="Shape 739"/>
          <p:cNvCxnSpPr>
            <a:stCxn id="735" idx="2"/>
            <a:endCxn id="740" idx="0"/>
          </p:cNvCxnSpPr>
          <p:nvPr/>
        </p:nvCxnSpPr>
        <p:spPr>
          <a:xfrm>
            <a:off x="6427449" y="5733"/>
            <a:ext cx="0" cy="336300"/>
          </a:xfrm>
          <a:prstGeom prst="straightConnector1">
            <a:avLst/>
          </a:prstGeom>
          <a:noFill/>
          <a:ln cap="flat" cmpd="sng" w="19050">
            <a:solidFill>
              <a:srgbClr val="666666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738" name="Shape 738"/>
          <p:cNvSpPr/>
          <p:nvPr/>
        </p:nvSpPr>
        <p:spPr>
          <a:xfrm>
            <a:off x="5467000" y="-3187934"/>
            <a:ext cx="1920899" cy="1175099"/>
          </a:xfrm>
          <a:prstGeom prst="roundRect">
            <a:avLst>
              <a:gd fmla="val 16667" name="adj"/>
            </a:avLst>
          </a:prstGeom>
          <a:solidFill>
            <a:srgbClr val="9FC5E8"/>
          </a:solidFill>
          <a:ln cap="flat" cmpd="sng" w="19050">
            <a:solidFill>
              <a:srgbClr val="3C78D8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-US" sz="1900"/>
              <a:t>Run Example at “Half Clock” Speed</a:t>
            </a:r>
          </a:p>
        </p:txBody>
      </p:sp>
      <p:sp>
        <p:nvSpPr>
          <p:cNvPr id="741" name="Shape 741"/>
          <p:cNvSpPr/>
          <p:nvPr/>
        </p:nvSpPr>
        <p:spPr>
          <a:xfrm>
            <a:off x="2245100" y="-3187935"/>
            <a:ext cx="2044799" cy="1175099"/>
          </a:xfrm>
          <a:prstGeom prst="roundRect">
            <a:avLst>
              <a:gd fmla="val 16667" name="adj"/>
            </a:avLst>
          </a:prstGeom>
          <a:solidFill>
            <a:srgbClr val="9FC5E8"/>
          </a:solidFill>
          <a:ln cap="flat" cmpd="sng" w="19050">
            <a:solidFill>
              <a:srgbClr val="3C78D8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-US" sz="1900"/>
              <a:t>Run Example in “Half Packed” Mode</a:t>
            </a:r>
          </a:p>
        </p:txBody>
      </p:sp>
      <p:cxnSp>
        <p:nvCxnSpPr>
          <p:cNvPr id="742" name="Shape 742"/>
          <p:cNvCxnSpPr>
            <a:stCxn id="738" idx="2"/>
            <a:endCxn id="735" idx="0"/>
          </p:cNvCxnSpPr>
          <p:nvPr/>
        </p:nvCxnSpPr>
        <p:spPr>
          <a:xfrm>
            <a:off x="6427449" y="-2012834"/>
            <a:ext cx="0" cy="336600"/>
          </a:xfrm>
          <a:prstGeom prst="straightConnector1">
            <a:avLst/>
          </a:prstGeom>
          <a:noFill/>
          <a:ln cap="flat" cmpd="sng" w="19050">
            <a:solidFill>
              <a:srgbClr val="666666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743" name="Shape 743"/>
          <p:cNvSpPr/>
          <p:nvPr/>
        </p:nvSpPr>
        <p:spPr>
          <a:xfrm>
            <a:off x="2368469" y="-1729164"/>
            <a:ext cx="1797900" cy="1787699"/>
          </a:xfrm>
          <a:prstGeom prst="roundRect">
            <a:avLst>
              <a:gd fmla="val 16667" name="adj"/>
            </a:avLst>
          </a:prstGeom>
          <a:solidFill>
            <a:srgbClr val="B6D7A8"/>
          </a:solidFill>
          <a:ln cap="flat" cmpd="sng" w="19050">
            <a:solidFill>
              <a:srgbClr val="6AA84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-US" sz="1900"/>
              <a:t>Is Performance affected by Half-Packing?</a:t>
            </a:r>
          </a:p>
        </p:txBody>
      </p:sp>
      <p:cxnSp>
        <p:nvCxnSpPr>
          <p:cNvPr id="744" name="Shape 744"/>
          <p:cNvCxnSpPr>
            <a:stCxn id="741" idx="2"/>
            <a:endCxn id="743" idx="0"/>
          </p:cNvCxnSpPr>
          <p:nvPr/>
        </p:nvCxnSpPr>
        <p:spPr>
          <a:xfrm>
            <a:off x="3267499" y="-2012835"/>
            <a:ext cx="0" cy="283800"/>
          </a:xfrm>
          <a:prstGeom prst="straightConnector1">
            <a:avLst/>
          </a:prstGeom>
          <a:noFill/>
          <a:ln cap="flat" cmpd="sng" w="19050">
            <a:solidFill>
              <a:srgbClr val="666666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745" name="Shape 745"/>
          <p:cNvSpPr/>
          <p:nvPr/>
        </p:nvSpPr>
        <p:spPr>
          <a:xfrm>
            <a:off x="1842233" y="454533"/>
            <a:ext cx="2850300" cy="1325100"/>
          </a:xfrm>
          <a:prstGeom prst="roundRect">
            <a:avLst>
              <a:gd fmla="val 16667" name="adj"/>
            </a:avLst>
          </a:prstGeom>
          <a:solidFill>
            <a:srgbClr val="EA9999"/>
          </a:solidFill>
          <a:ln cap="flat" cmpd="sng" w="19050">
            <a:solidFill>
              <a:srgbClr val="CC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-US" sz="1900"/>
              <a:t>Your Code is at least Partially Memory Bandwidth Bound</a:t>
            </a:r>
          </a:p>
        </p:txBody>
      </p:sp>
      <p:cxnSp>
        <p:nvCxnSpPr>
          <p:cNvPr id="746" name="Shape 746"/>
          <p:cNvCxnSpPr>
            <a:stCxn id="745" idx="2"/>
            <a:endCxn id="731" idx="0"/>
          </p:cNvCxnSpPr>
          <p:nvPr/>
        </p:nvCxnSpPr>
        <p:spPr>
          <a:xfrm>
            <a:off x="3267383" y="1779633"/>
            <a:ext cx="300" cy="375300"/>
          </a:xfrm>
          <a:prstGeom prst="straightConnector1">
            <a:avLst/>
          </a:prstGeom>
          <a:noFill/>
          <a:ln cap="flat" cmpd="sng" w="19050">
            <a:solidFill>
              <a:srgbClr val="666666"/>
            </a:solidFill>
            <a:prstDash val="solid"/>
            <a:round/>
            <a:headEnd len="lg" w="lg" type="none"/>
            <a:tailEnd len="lg" w="lg" type="triangle"/>
          </a:ln>
        </p:spPr>
      </p:cxnSp>
      <p:cxnSp>
        <p:nvCxnSpPr>
          <p:cNvPr id="747" name="Shape 747"/>
          <p:cNvCxnSpPr>
            <a:stCxn id="743" idx="2"/>
            <a:endCxn id="745" idx="0"/>
          </p:cNvCxnSpPr>
          <p:nvPr/>
        </p:nvCxnSpPr>
        <p:spPr>
          <a:xfrm>
            <a:off x="3267419" y="58535"/>
            <a:ext cx="0" cy="396000"/>
          </a:xfrm>
          <a:prstGeom prst="straightConnector1">
            <a:avLst/>
          </a:prstGeom>
          <a:noFill/>
          <a:ln cap="flat" cmpd="sng" w="19050">
            <a:solidFill>
              <a:srgbClr val="666666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740" name="Shape 740"/>
          <p:cNvSpPr/>
          <p:nvPr/>
        </p:nvSpPr>
        <p:spPr>
          <a:xfrm>
            <a:off x="5528400" y="342001"/>
            <a:ext cx="1797900" cy="1418099"/>
          </a:xfrm>
          <a:prstGeom prst="roundRect">
            <a:avLst>
              <a:gd fmla="val 16667" name="adj"/>
            </a:avLst>
          </a:prstGeom>
          <a:solidFill>
            <a:srgbClr val="EA9999"/>
          </a:solidFill>
          <a:ln cap="flat" cmpd="sng" w="19050">
            <a:solidFill>
              <a:srgbClr val="CC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-US" sz="1900"/>
              <a:t>You are at least Partially CPU Bound</a:t>
            </a:r>
          </a:p>
        </p:txBody>
      </p:sp>
      <p:sp>
        <p:nvSpPr>
          <p:cNvPr id="748" name="Shape 748"/>
          <p:cNvSpPr/>
          <p:nvPr/>
        </p:nvSpPr>
        <p:spPr>
          <a:xfrm>
            <a:off x="5346000" y="4770366"/>
            <a:ext cx="2162699" cy="1890899"/>
          </a:xfrm>
          <a:prstGeom prst="roundRect">
            <a:avLst>
              <a:gd fmla="val 16667" name="adj"/>
            </a:avLst>
          </a:prstGeom>
          <a:solidFill>
            <a:srgbClr val="B4A7D6"/>
          </a:solidFill>
          <a:ln cap="flat" cmpd="sng" w="19050">
            <a:solidFill>
              <a:srgbClr val="674EA7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-US" sz="1900"/>
              <a:t>Make Sure Your Code is Vectorized! Measure Cycles Per Instruction with VTune</a:t>
            </a:r>
          </a:p>
        </p:txBody>
      </p:sp>
      <p:cxnSp>
        <p:nvCxnSpPr>
          <p:cNvPr id="749" name="Shape 749"/>
          <p:cNvCxnSpPr>
            <a:stCxn id="740" idx="2"/>
            <a:endCxn id="748" idx="0"/>
          </p:cNvCxnSpPr>
          <p:nvPr/>
        </p:nvCxnSpPr>
        <p:spPr>
          <a:xfrm>
            <a:off x="6427350" y="1760101"/>
            <a:ext cx="0" cy="3010200"/>
          </a:xfrm>
          <a:prstGeom prst="straightConnector1">
            <a:avLst/>
          </a:prstGeom>
          <a:noFill/>
          <a:ln cap="flat" cmpd="sng" w="19050">
            <a:solidFill>
              <a:srgbClr val="666666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750" name="Shape 750"/>
          <p:cNvSpPr/>
          <p:nvPr/>
        </p:nvSpPr>
        <p:spPr>
          <a:xfrm>
            <a:off x="7963182" y="145712"/>
            <a:ext cx="2850300" cy="1682099"/>
          </a:xfrm>
          <a:prstGeom prst="roundRect">
            <a:avLst>
              <a:gd fmla="val 16667" name="adj"/>
            </a:avLst>
          </a:prstGeom>
          <a:solidFill>
            <a:srgbClr val="EA9999"/>
          </a:solidFill>
          <a:ln cap="flat" cmpd="sng" w="19050">
            <a:solidFill>
              <a:srgbClr val="CC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-US" sz="1900"/>
              <a:t>Likely Partially Memory Latency Bound </a:t>
            </a:r>
          </a:p>
          <a:p>
            <a:pPr lvl="0" rtl="0" algn="ctr">
              <a:spcBef>
                <a:spcPts val="0"/>
              </a:spcBef>
              <a:buNone/>
            </a:pPr>
            <a:r>
              <a:rPr lang="en-US" sz="1900"/>
              <a:t>(assuming not IO or Communication Bound) </a:t>
            </a:r>
          </a:p>
        </p:txBody>
      </p:sp>
      <p:sp>
        <p:nvSpPr>
          <p:cNvPr id="737" name="Shape 737"/>
          <p:cNvSpPr/>
          <p:nvPr/>
        </p:nvSpPr>
        <p:spPr>
          <a:xfrm>
            <a:off x="2127500" y="-4827366"/>
            <a:ext cx="3134100" cy="1418099"/>
          </a:xfrm>
          <a:prstGeom prst="roundRect">
            <a:avLst>
              <a:gd fmla="val 16667" name="adj"/>
            </a:avLst>
          </a:prstGeom>
          <a:solidFill>
            <a:srgbClr val="9FC5E8"/>
          </a:solidFill>
          <a:ln cap="flat" cmpd="sng" w="19050">
            <a:solidFill>
              <a:srgbClr val="3C78D8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-US" sz="1900"/>
              <a:t>Use IPM and Darshan to Measure and Remove Communication and IO Bottlenecks from Code</a:t>
            </a:r>
          </a:p>
        </p:txBody>
      </p:sp>
      <p:sp>
        <p:nvSpPr>
          <p:cNvPr id="751" name="Shape 751"/>
          <p:cNvSpPr/>
          <p:nvPr/>
        </p:nvSpPr>
        <p:spPr>
          <a:xfrm>
            <a:off x="8307080" y="2054488"/>
            <a:ext cx="2162699" cy="2133900"/>
          </a:xfrm>
          <a:prstGeom prst="roundRect">
            <a:avLst>
              <a:gd fmla="val 16667" name="adj"/>
            </a:avLst>
          </a:prstGeom>
          <a:solidFill>
            <a:srgbClr val="B6D7A8"/>
          </a:solidFill>
          <a:ln cap="flat" cmpd="sng" w="19050">
            <a:solidFill>
              <a:srgbClr val="6AA84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-US" sz="1900"/>
              <a:t>Can You Reduce Memory Requests Per Flop In Algorithm?</a:t>
            </a:r>
          </a:p>
        </p:txBody>
      </p:sp>
      <p:cxnSp>
        <p:nvCxnSpPr>
          <p:cNvPr id="752" name="Shape 752"/>
          <p:cNvCxnSpPr>
            <a:stCxn id="750" idx="2"/>
            <a:endCxn id="751" idx="0"/>
          </p:cNvCxnSpPr>
          <p:nvPr/>
        </p:nvCxnSpPr>
        <p:spPr>
          <a:xfrm>
            <a:off x="9388332" y="1827812"/>
            <a:ext cx="0" cy="226800"/>
          </a:xfrm>
          <a:prstGeom prst="straightConnector1">
            <a:avLst/>
          </a:prstGeom>
          <a:noFill/>
          <a:ln cap="flat" cmpd="sng" w="19050">
            <a:solidFill>
              <a:srgbClr val="666666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753" name="Shape 753"/>
          <p:cNvSpPr/>
          <p:nvPr/>
        </p:nvSpPr>
        <p:spPr>
          <a:xfrm>
            <a:off x="8356455" y="4698580"/>
            <a:ext cx="2044799" cy="2034299"/>
          </a:xfrm>
          <a:prstGeom prst="roundRect">
            <a:avLst>
              <a:gd fmla="val 16667" name="adj"/>
            </a:avLst>
          </a:prstGeom>
          <a:solidFill>
            <a:srgbClr val="B4A7D6"/>
          </a:solidFill>
          <a:ln cap="flat" cmpd="sng" w="19050">
            <a:solidFill>
              <a:srgbClr val="674EA7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-US" sz="1900"/>
              <a:t>Try Running With as Many Virtual Threads as Possible (&gt; 240 Per Node on Cori)</a:t>
            </a:r>
          </a:p>
        </p:txBody>
      </p:sp>
      <p:cxnSp>
        <p:nvCxnSpPr>
          <p:cNvPr id="754" name="Shape 754"/>
          <p:cNvCxnSpPr>
            <a:stCxn id="737" idx="2"/>
            <a:endCxn id="741" idx="0"/>
          </p:cNvCxnSpPr>
          <p:nvPr/>
        </p:nvCxnSpPr>
        <p:spPr>
          <a:xfrm flipH="1">
            <a:off x="3267350" y="-3409266"/>
            <a:ext cx="427200" cy="221400"/>
          </a:xfrm>
          <a:prstGeom prst="straightConnector1">
            <a:avLst/>
          </a:prstGeom>
          <a:noFill/>
          <a:ln cap="flat" cmpd="sng" w="19050">
            <a:solidFill>
              <a:srgbClr val="666666"/>
            </a:solidFill>
            <a:prstDash val="solid"/>
            <a:round/>
            <a:headEnd len="lg" w="lg" type="none"/>
            <a:tailEnd len="lg" w="lg" type="triangle"/>
          </a:ln>
        </p:spPr>
      </p:cxnSp>
      <p:cxnSp>
        <p:nvCxnSpPr>
          <p:cNvPr id="755" name="Shape 755"/>
          <p:cNvCxnSpPr>
            <a:stCxn id="743" idx="3"/>
            <a:endCxn id="738" idx="1"/>
          </p:cNvCxnSpPr>
          <p:nvPr/>
        </p:nvCxnSpPr>
        <p:spPr>
          <a:xfrm flipH="1" rot="10800000">
            <a:off x="4166369" y="-2600514"/>
            <a:ext cx="1300500" cy="1765200"/>
          </a:xfrm>
          <a:prstGeom prst="bentConnector3">
            <a:avLst>
              <a:gd fmla="val 50005" name="adj1"/>
            </a:avLst>
          </a:prstGeom>
          <a:noFill/>
          <a:ln cap="flat" cmpd="sng" w="19050">
            <a:solidFill>
              <a:srgbClr val="666666"/>
            </a:solidFill>
            <a:prstDash val="solid"/>
            <a:round/>
            <a:headEnd len="lg" w="lg" type="none"/>
            <a:tailEnd len="lg" w="lg" type="triangle"/>
          </a:ln>
        </p:spPr>
      </p:cxnSp>
      <p:cxnSp>
        <p:nvCxnSpPr>
          <p:cNvPr id="756" name="Shape 756"/>
          <p:cNvCxnSpPr>
            <a:stCxn id="735" idx="3"/>
            <a:endCxn id="750" idx="0"/>
          </p:cNvCxnSpPr>
          <p:nvPr/>
        </p:nvCxnSpPr>
        <p:spPr>
          <a:xfrm>
            <a:off x="7387899" y="-835316"/>
            <a:ext cx="2000400" cy="981000"/>
          </a:xfrm>
          <a:prstGeom prst="bentConnector2">
            <a:avLst/>
          </a:prstGeom>
          <a:noFill/>
          <a:ln cap="flat" cmpd="sng" w="19050">
            <a:solidFill>
              <a:srgbClr val="666666"/>
            </a:solidFill>
            <a:prstDash val="solid"/>
            <a:round/>
            <a:headEnd len="lg" w="lg" type="none"/>
            <a:tailEnd len="lg" w="lg" type="triangle"/>
          </a:ln>
        </p:spPr>
      </p:cxnSp>
      <p:cxnSp>
        <p:nvCxnSpPr>
          <p:cNvPr id="757" name="Shape 757"/>
          <p:cNvCxnSpPr>
            <a:stCxn id="751" idx="2"/>
            <a:endCxn id="753" idx="0"/>
          </p:cNvCxnSpPr>
          <p:nvPr/>
        </p:nvCxnSpPr>
        <p:spPr>
          <a:xfrm flipH="1">
            <a:off x="9378830" y="4188388"/>
            <a:ext cx="9600" cy="510300"/>
          </a:xfrm>
          <a:prstGeom prst="straightConnector1">
            <a:avLst/>
          </a:prstGeom>
          <a:noFill/>
          <a:ln cap="flat" cmpd="sng" w="19050">
            <a:solidFill>
              <a:srgbClr val="666666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758" name="Shape 758"/>
          <p:cNvSpPr/>
          <p:nvPr/>
        </p:nvSpPr>
        <p:spPr>
          <a:xfrm>
            <a:off x="10151366" y="-3695333"/>
            <a:ext cx="1920899" cy="1418099"/>
          </a:xfrm>
          <a:prstGeom prst="roundRect">
            <a:avLst>
              <a:gd fmla="val 16667" name="adj"/>
            </a:avLst>
          </a:prstGeom>
          <a:solidFill>
            <a:srgbClr val="9FC5E8"/>
          </a:solidFill>
          <a:ln cap="flat" cmpd="sng" w="19050">
            <a:solidFill>
              <a:srgbClr val="4A86E8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-US" sz="1900"/>
              <a:t>Make Algorithm</a:t>
            </a:r>
          </a:p>
          <a:p>
            <a:pPr lvl="0" rtl="0" algn="ctr">
              <a:spcBef>
                <a:spcPts val="0"/>
              </a:spcBef>
              <a:buNone/>
            </a:pPr>
            <a:r>
              <a:rPr lang="en-US" sz="1900"/>
              <a:t>Changes</a:t>
            </a:r>
          </a:p>
        </p:txBody>
      </p:sp>
      <p:cxnSp>
        <p:nvCxnSpPr>
          <p:cNvPr id="759" name="Shape 759"/>
          <p:cNvCxnSpPr>
            <a:stCxn id="751" idx="3"/>
            <a:endCxn id="758" idx="2"/>
          </p:cNvCxnSpPr>
          <p:nvPr/>
        </p:nvCxnSpPr>
        <p:spPr>
          <a:xfrm flipH="1" rot="10800000">
            <a:off x="10469780" y="-2277361"/>
            <a:ext cx="642000" cy="5398800"/>
          </a:xfrm>
          <a:prstGeom prst="bentConnector2">
            <a:avLst/>
          </a:prstGeom>
          <a:noFill/>
          <a:ln cap="flat" cmpd="sng" w="19050">
            <a:solidFill>
              <a:srgbClr val="666666"/>
            </a:solidFill>
            <a:prstDash val="solid"/>
            <a:round/>
            <a:headEnd len="lg" w="lg" type="none"/>
            <a:tailEnd len="lg" w="lg" type="triangle"/>
          </a:ln>
        </p:spPr>
      </p:cxnSp>
      <p:cxnSp>
        <p:nvCxnSpPr>
          <p:cNvPr id="760" name="Shape 760"/>
          <p:cNvCxnSpPr>
            <a:stCxn id="731" idx="1"/>
            <a:endCxn id="732" idx="2"/>
          </p:cNvCxnSpPr>
          <p:nvPr/>
        </p:nvCxnSpPr>
        <p:spPr>
          <a:xfrm rot="10800000">
            <a:off x="1052993" y="-2175661"/>
            <a:ext cx="1048800" cy="5397600"/>
          </a:xfrm>
          <a:prstGeom prst="bentConnector2">
            <a:avLst/>
          </a:prstGeom>
          <a:noFill/>
          <a:ln cap="flat" cmpd="sng" w="19050">
            <a:solidFill>
              <a:srgbClr val="666666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761" name="Shape 761"/>
          <p:cNvSpPr txBox="1"/>
          <p:nvPr/>
        </p:nvSpPr>
        <p:spPr>
          <a:xfrm>
            <a:off x="1062958" y="2780429"/>
            <a:ext cx="875700" cy="5432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 sz="1900"/>
              <a:t>Yes</a:t>
            </a:r>
          </a:p>
        </p:txBody>
      </p:sp>
      <p:sp>
        <p:nvSpPr>
          <p:cNvPr id="762" name="Shape 762"/>
          <p:cNvSpPr txBox="1"/>
          <p:nvPr/>
        </p:nvSpPr>
        <p:spPr>
          <a:xfrm>
            <a:off x="10436062" y="2715216"/>
            <a:ext cx="875700" cy="5432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 sz="1900"/>
              <a:t>Yes</a:t>
            </a:r>
          </a:p>
        </p:txBody>
      </p:sp>
      <p:sp>
        <p:nvSpPr>
          <p:cNvPr id="763" name="Shape 763"/>
          <p:cNvSpPr txBox="1"/>
          <p:nvPr/>
        </p:nvSpPr>
        <p:spPr>
          <a:xfrm>
            <a:off x="4188759" y="-1324433"/>
            <a:ext cx="875700" cy="5432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 sz="1900"/>
              <a:t>No</a:t>
            </a:r>
          </a:p>
        </p:txBody>
      </p:sp>
      <p:sp>
        <p:nvSpPr>
          <p:cNvPr id="764" name="Shape 764"/>
          <p:cNvSpPr txBox="1"/>
          <p:nvPr/>
        </p:nvSpPr>
        <p:spPr>
          <a:xfrm>
            <a:off x="3466430" y="4247005"/>
            <a:ext cx="875700" cy="5432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 sz="1900"/>
              <a:t>No</a:t>
            </a:r>
          </a:p>
        </p:txBody>
      </p:sp>
      <p:sp>
        <p:nvSpPr>
          <p:cNvPr id="765" name="Shape 765"/>
          <p:cNvSpPr txBox="1"/>
          <p:nvPr/>
        </p:nvSpPr>
        <p:spPr>
          <a:xfrm>
            <a:off x="9587190" y="4247583"/>
            <a:ext cx="875700" cy="5432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 sz="1900"/>
              <a:t>No</a:t>
            </a:r>
          </a:p>
        </p:txBody>
      </p:sp>
      <p:sp>
        <p:nvSpPr>
          <p:cNvPr id="766" name="Shape 766"/>
          <p:cNvSpPr txBox="1"/>
          <p:nvPr/>
        </p:nvSpPr>
        <p:spPr>
          <a:xfrm>
            <a:off x="7427732" y="-1345537"/>
            <a:ext cx="875700" cy="5432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 sz="1900"/>
              <a:t>No</a:t>
            </a:r>
          </a:p>
        </p:txBody>
      </p:sp>
      <p:cxnSp>
        <p:nvCxnSpPr>
          <p:cNvPr id="767" name="Shape 767"/>
          <p:cNvCxnSpPr>
            <a:stCxn id="732" idx="0"/>
            <a:endCxn id="737" idx="1"/>
          </p:cNvCxnSpPr>
          <p:nvPr/>
        </p:nvCxnSpPr>
        <p:spPr>
          <a:xfrm rot="-5400000">
            <a:off x="1327850" y="-4393234"/>
            <a:ext cx="524700" cy="1074300"/>
          </a:xfrm>
          <a:prstGeom prst="bentConnector2">
            <a:avLst/>
          </a:prstGeom>
          <a:noFill/>
          <a:ln cap="flat" cmpd="sng" w="19050">
            <a:solidFill>
              <a:srgbClr val="666666"/>
            </a:solidFill>
            <a:prstDash val="solid"/>
            <a:round/>
            <a:headEnd len="lg" w="lg" type="none"/>
            <a:tailEnd len="lg" w="lg" type="triangle"/>
          </a:ln>
        </p:spPr>
      </p:cxnSp>
      <p:cxnSp>
        <p:nvCxnSpPr>
          <p:cNvPr id="768" name="Shape 768"/>
          <p:cNvCxnSpPr>
            <a:stCxn id="758" idx="0"/>
            <a:endCxn id="737" idx="3"/>
          </p:cNvCxnSpPr>
          <p:nvPr/>
        </p:nvCxnSpPr>
        <p:spPr>
          <a:xfrm flipH="1" rot="5400000">
            <a:off x="7975166" y="-6831983"/>
            <a:ext cx="423000" cy="5850300"/>
          </a:xfrm>
          <a:prstGeom prst="bentConnector2">
            <a:avLst/>
          </a:prstGeom>
          <a:noFill/>
          <a:ln cap="flat" cmpd="sng" w="19050">
            <a:solidFill>
              <a:srgbClr val="666666"/>
            </a:solidFill>
            <a:prstDash val="solid"/>
            <a:round/>
            <a:headEnd len="lg" w="lg" type="none"/>
            <a:tailEnd len="lg" w="lg" type="triangle"/>
          </a:ln>
        </p:spPr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72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Shape 773"/>
          <p:cNvSpPr txBox="1"/>
          <p:nvPr>
            <p:ph type="title"/>
          </p:nvPr>
        </p:nvSpPr>
        <p:spPr>
          <a:xfrm>
            <a:off x="609600" y="274644"/>
            <a:ext cx="10972799" cy="617099"/>
          </a:xfrm>
          <a:prstGeom prst="rect">
            <a:avLst/>
          </a:prstGeom>
        </p:spPr>
        <p:txBody>
          <a:bodyPr anchorCtr="0" anchor="b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0" lang="en-US" sz="2400"/>
              <a:t>Are you memory or compute bound? Or both?</a:t>
            </a:r>
          </a:p>
        </p:txBody>
      </p:sp>
      <p:sp>
        <p:nvSpPr>
          <p:cNvPr id="774" name="Shape 774"/>
          <p:cNvSpPr/>
          <p:nvPr/>
        </p:nvSpPr>
        <p:spPr>
          <a:xfrm>
            <a:off x="653166" y="1358664"/>
            <a:ext cx="2044799" cy="1175099"/>
          </a:xfrm>
          <a:prstGeom prst="roundRect">
            <a:avLst>
              <a:gd fmla="val 16667" name="adj"/>
            </a:avLst>
          </a:prstGeom>
          <a:solidFill>
            <a:srgbClr val="9FC5E8"/>
          </a:solidFill>
          <a:ln cap="flat" cmpd="sng" w="19050">
            <a:solidFill>
              <a:srgbClr val="3C78D8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-US" sz="1900"/>
              <a:t>Run Example in “Half Packed” Mode</a:t>
            </a:r>
          </a:p>
        </p:txBody>
      </p:sp>
      <p:sp>
        <p:nvSpPr>
          <p:cNvPr id="775" name="Shape 775"/>
          <p:cNvSpPr txBox="1"/>
          <p:nvPr/>
        </p:nvSpPr>
        <p:spPr>
          <a:xfrm>
            <a:off x="1227775" y="2927575"/>
            <a:ext cx="3420600" cy="539700"/>
          </a:xfrm>
          <a:prstGeom prst="rect">
            <a:avLst/>
          </a:prstGeom>
          <a:solidFill>
            <a:srgbClr val="FFF2CC"/>
          </a:solidFill>
          <a:ln cap="flat" cmpd="sng" w="38100">
            <a:solidFill>
              <a:srgbClr val="F1C232"/>
            </a:solidFill>
            <a:prstDash val="dash"/>
            <a:round/>
            <a:headEnd len="med" w="med" type="none"/>
            <a:tailEnd len="med" w="med" type="none"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900"/>
              <a:t>srun -N 2 -n 24 -c 2 - S 6 ...</a:t>
            </a:r>
          </a:p>
        </p:txBody>
      </p:sp>
      <p:sp>
        <p:nvSpPr>
          <p:cNvPr id="776" name="Shape 776"/>
          <p:cNvSpPr txBox="1"/>
          <p:nvPr/>
        </p:nvSpPr>
        <p:spPr>
          <a:xfrm>
            <a:off x="5422900" y="2946400"/>
            <a:ext cx="673199" cy="6854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900"/>
              <a:t>VS</a:t>
            </a:r>
          </a:p>
        </p:txBody>
      </p:sp>
      <p:sp>
        <p:nvSpPr>
          <p:cNvPr id="777" name="Shape 777"/>
          <p:cNvSpPr txBox="1"/>
          <p:nvPr/>
        </p:nvSpPr>
        <p:spPr>
          <a:xfrm>
            <a:off x="6908800" y="2927566"/>
            <a:ext cx="3124499" cy="539700"/>
          </a:xfrm>
          <a:prstGeom prst="rect">
            <a:avLst/>
          </a:prstGeom>
          <a:solidFill>
            <a:srgbClr val="FFF2CC"/>
          </a:solidFill>
          <a:ln cap="flat" cmpd="sng" w="38100">
            <a:solidFill>
              <a:srgbClr val="F1C232"/>
            </a:solidFill>
            <a:prstDash val="dash"/>
            <a:round/>
            <a:headEnd len="med" w="med" type="none"/>
            <a:tailEnd len="med" w="med" type="none"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900"/>
              <a:t>srun -N 1 -n 24 -c 1 ...</a:t>
            </a:r>
          </a:p>
        </p:txBody>
      </p:sp>
      <p:sp>
        <p:nvSpPr>
          <p:cNvPr id="778" name="Shape 778"/>
          <p:cNvSpPr txBox="1"/>
          <p:nvPr/>
        </p:nvSpPr>
        <p:spPr>
          <a:xfrm>
            <a:off x="3149600" y="1485900"/>
            <a:ext cx="7670700" cy="9464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900"/>
              <a:t>If you run on only half of the cores on a node, each core you do run has access to more bandwidth </a:t>
            </a:r>
          </a:p>
        </p:txBody>
      </p:sp>
      <p:sp>
        <p:nvSpPr>
          <p:cNvPr id="779" name="Shape 779"/>
          <p:cNvSpPr txBox="1"/>
          <p:nvPr/>
        </p:nvSpPr>
        <p:spPr>
          <a:xfrm>
            <a:off x="1282700" y="4737100"/>
            <a:ext cx="9842400" cy="6854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900"/>
              <a:t>If your performance changes, you are at least partially memory bandwidth bound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83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Shape 784"/>
          <p:cNvSpPr txBox="1"/>
          <p:nvPr>
            <p:ph type="title"/>
          </p:nvPr>
        </p:nvSpPr>
        <p:spPr>
          <a:xfrm>
            <a:off x="609600" y="274644"/>
            <a:ext cx="10972799" cy="617099"/>
          </a:xfrm>
          <a:prstGeom prst="rect">
            <a:avLst/>
          </a:prstGeom>
        </p:spPr>
        <p:txBody>
          <a:bodyPr anchorCtr="0" anchor="b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0" lang="en-US" sz="2400"/>
              <a:t>Are you memory or compute bound? Or both?</a:t>
            </a:r>
          </a:p>
        </p:txBody>
      </p:sp>
      <p:sp>
        <p:nvSpPr>
          <p:cNvPr id="785" name="Shape 785"/>
          <p:cNvSpPr txBox="1"/>
          <p:nvPr/>
        </p:nvSpPr>
        <p:spPr>
          <a:xfrm>
            <a:off x="1384300" y="3232366"/>
            <a:ext cx="3365699" cy="539700"/>
          </a:xfrm>
          <a:prstGeom prst="rect">
            <a:avLst/>
          </a:prstGeom>
          <a:solidFill>
            <a:srgbClr val="FFF2CC"/>
          </a:solidFill>
          <a:ln cap="flat" cmpd="sng" w="38100">
            <a:solidFill>
              <a:srgbClr val="F1C232"/>
            </a:solidFill>
            <a:prstDash val="dash"/>
            <a:round/>
            <a:headEnd len="med" w="med" type="none"/>
            <a:tailEnd len="med" w="med" type="none"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900"/>
              <a:t>srun --cpu-freq=2400000 ...</a:t>
            </a:r>
          </a:p>
        </p:txBody>
      </p:sp>
      <p:sp>
        <p:nvSpPr>
          <p:cNvPr id="786" name="Shape 786"/>
          <p:cNvSpPr txBox="1"/>
          <p:nvPr/>
        </p:nvSpPr>
        <p:spPr>
          <a:xfrm>
            <a:off x="5626100" y="3251200"/>
            <a:ext cx="673199" cy="6854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900"/>
              <a:t>VS</a:t>
            </a:r>
          </a:p>
        </p:txBody>
      </p:sp>
      <p:sp>
        <p:nvSpPr>
          <p:cNvPr id="787" name="Shape 787"/>
          <p:cNvSpPr txBox="1"/>
          <p:nvPr/>
        </p:nvSpPr>
        <p:spPr>
          <a:xfrm>
            <a:off x="7112000" y="3232366"/>
            <a:ext cx="3479999" cy="539700"/>
          </a:xfrm>
          <a:prstGeom prst="rect">
            <a:avLst/>
          </a:prstGeom>
          <a:solidFill>
            <a:srgbClr val="FFF2CC"/>
          </a:solidFill>
          <a:ln cap="flat" cmpd="sng" w="38100">
            <a:solidFill>
              <a:srgbClr val="F1C232"/>
            </a:solidFill>
            <a:prstDash val="dash"/>
            <a:round/>
            <a:headEnd len="med" w="med" type="none"/>
            <a:tailEnd len="med" w="med" type="none"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900"/>
              <a:t>srun --cpu-freq=1900000 ...</a:t>
            </a:r>
          </a:p>
        </p:txBody>
      </p:sp>
      <p:sp>
        <p:nvSpPr>
          <p:cNvPr id="788" name="Shape 788"/>
          <p:cNvSpPr txBox="1"/>
          <p:nvPr/>
        </p:nvSpPr>
        <p:spPr>
          <a:xfrm>
            <a:off x="3149600" y="1485900"/>
            <a:ext cx="7670700" cy="9464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900"/>
              <a:t>Reducing the CPU speed slows down computation, but doesn’t reduce memory bandwidth available.</a:t>
            </a:r>
          </a:p>
        </p:txBody>
      </p:sp>
      <p:sp>
        <p:nvSpPr>
          <p:cNvPr id="789" name="Shape 789"/>
          <p:cNvSpPr txBox="1"/>
          <p:nvPr/>
        </p:nvSpPr>
        <p:spPr>
          <a:xfrm>
            <a:off x="1282700" y="4737100"/>
            <a:ext cx="9842400" cy="6854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900"/>
              <a:t>If your performance changes, you are at least partially compute bound</a:t>
            </a:r>
          </a:p>
        </p:txBody>
      </p:sp>
      <p:sp>
        <p:nvSpPr>
          <p:cNvPr id="790" name="Shape 790"/>
          <p:cNvSpPr/>
          <p:nvPr/>
        </p:nvSpPr>
        <p:spPr>
          <a:xfrm>
            <a:off x="801666" y="1320565"/>
            <a:ext cx="1920899" cy="1175099"/>
          </a:xfrm>
          <a:prstGeom prst="roundRect">
            <a:avLst>
              <a:gd fmla="val 16667" name="adj"/>
            </a:avLst>
          </a:prstGeom>
          <a:solidFill>
            <a:srgbClr val="9FC5E8"/>
          </a:solidFill>
          <a:ln cap="flat" cmpd="sng" w="19050">
            <a:solidFill>
              <a:srgbClr val="3C78D8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-US" sz="1900"/>
              <a:t>Run Example at “Half Clock” Speed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94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Shape 795"/>
          <p:cNvSpPr txBox="1"/>
          <p:nvPr>
            <p:ph type="title"/>
          </p:nvPr>
        </p:nvSpPr>
        <p:spPr>
          <a:xfrm>
            <a:off x="609600" y="274644"/>
            <a:ext cx="10972799" cy="617099"/>
          </a:xfrm>
          <a:prstGeom prst="rect">
            <a:avLst/>
          </a:prstGeom>
        </p:spPr>
        <p:txBody>
          <a:bodyPr anchorCtr="0" anchor="b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0" lang="en-US" sz="2400"/>
              <a:t>So, you are Memory Bandwidth Bound?</a:t>
            </a:r>
          </a:p>
        </p:txBody>
      </p:sp>
      <p:sp>
        <p:nvSpPr>
          <p:cNvPr id="796" name="Shape 796"/>
          <p:cNvSpPr txBox="1"/>
          <p:nvPr/>
        </p:nvSpPr>
        <p:spPr>
          <a:xfrm>
            <a:off x="660400" y="1244600"/>
            <a:ext cx="10807499" cy="6854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3200"/>
              <a:t>What to do?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900"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900"/>
          </a:p>
          <a:p>
            <a:pPr indent="-425450" lvl="0" marL="609600" rtl="0">
              <a:spcBef>
                <a:spcPts val="0"/>
              </a:spcBef>
              <a:buSzPct val="100000"/>
              <a:buAutoNum type="arabicPeriod"/>
            </a:pPr>
            <a:r>
              <a:rPr lang="en-US" sz="1900"/>
              <a:t>Try to improve memory locality, 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1900"/>
              <a:t>          cache reuse 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900"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900"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900"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900"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900"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900"/>
          </a:p>
          <a:p>
            <a:pPr indent="-425450" lvl="0" marL="609600" rtl="0">
              <a:spcBef>
                <a:spcPts val="0"/>
              </a:spcBef>
              <a:buSzPct val="100000"/>
              <a:buAutoNum type="arabicPeriod"/>
            </a:pPr>
            <a:r>
              <a:rPr lang="en-US" sz="1900"/>
              <a:t>Identify the key arrays leading to high memory bandwidth usage and make sure they are/will-be allocated in HBM on Cori. </a:t>
            </a:r>
          </a:p>
          <a:p>
            <a:pPr indent="0" lvl="0" marL="609600" rtl="0">
              <a:spcBef>
                <a:spcPts val="0"/>
              </a:spcBef>
              <a:buNone/>
            </a:pPr>
            <a:r>
              <a:t/>
            </a:r>
            <a:endParaRPr sz="1900"/>
          </a:p>
          <a:p>
            <a:pPr indent="0" lvl="0" marL="609600" rtl="0">
              <a:spcBef>
                <a:spcPts val="0"/>
              </a:spcBef>
              <a:buNone/>
            </a:pPr>
            <a:r>
              <a:rPr lang="en-US" sz="1900"/>
              <a:t>Profit by getting ~ 5x more bandwidth GB/s.</a:t>
            </a:r>
          </a:p>
        </p:txBody>
      </p:sp>
      <p:pic>
        <p:nvPicPr>
          <p:cNvPr id="797" name="Shape 79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72000" y="1612899"/>
            <a:ext cx="6299200" cy="262383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98" name="Shape 798"/>
          <p:cNvCxnSpPr/>
          <p:nvPr/>
        </p:nvCxnSpPr>
        <p:spPr>
          <a:xfrm>
            <a:off x="6828366" y="1917069"/>
            <a:ext cx="0" cy="2017199"/>
          </a:xfrm>
          <a:prstGeom prst="straightConnector1">
            <a:avLst/>
          </a:prstGeom>
          <a:noFill/>
          <a:ln cap="flat" cmpd="sng" w="76200">
            <a:solidFill>
              <a:srgbClr val="FF0000"/>
            </a:solidFill>
            <a:prstDash val="dot"/>
            <a:round/>
            <a:headEnd len="lg" w="lg" type="none"/>
            <a:tailEnd len="lg" w="lg" type="none"/>
          </a:ln>
        </p:spPr>
      </p:cxnSp>
      <p:cxnSp>
        <p:nvCxnSpPr>
          <p:cNvPr id="799" name="Shape 799"/>
          <p:cNvCxnSpPr/>
          <p:nvPr/>
        </p:nvCxnSpPr>
        <p:spPr>
          <a:xfrm>
            <a:off x="10158118" y="1917069"/>
            <a:ext cx="0" cy="2017199"/>
          </a:xfrm>
          <a:prstGeom prst="straightConnector1">
            <a:avLst/>
          </a:prstGeom>
          <a:noFill/>
          <a:ln cap="flat" cmpd="sng" w="76200">
            <a:solidFill>
              <a:srgbClr val="FF0000"/>
            </a:solidFill>
            <a:prstDash val="dot"/>
            <a:round/>
            <a:headEnd len="lg" w="lg" type="none"/>
            <a:tailEnd len="lg" w="lg" type="none"/>
          </a:ln>
        </p:spPr>
      </p:cxnSp>
      <p:cxnSp>
        <p:nvCxnSpPr>
          <p:cNvPr id="800" name="Shape 800"/>
          <p:cNvCxnSpPr/>
          <p:nvPr/>
        </p:nvCxnSpPr>
        <p:spPr>
          <a:xfrm flipH="1" rot="10800000">
            <a:off x="6935792" y="2854750"/>
            <a:ext cx="3171599" cy="144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04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Shape 805"/>
          <p:cNvSpPr txBox="1"/>
          <p:nvPr>
            <p:ph type="title"/>
          </p:nvPr>
        </p:nvSpPr>
        <p:spPr>
          <a:xfrm>
            <a:off x="609600" y="274644"/>
            <a:ext cx="10972799" cy="617099"/>
          </a:xfrm>
          <a:prstGeom prst="rect">
            <a:avLst/>
          </a:prstGeom>
        </p:spPr>
        <p:txBody>
          <a:bodyPr anchorCtr="0" anchor="b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0" lang="en-US" sz="2400"/>
              <a:t>So, you are Compute Bound?</a:t>
            </a:r>
          </a:p>
        </p:txBody>
      </p:sp>
      <p:sp>
        <p:nvSpPr>
          <p:cNvPr id="806" name="Shape 806"/>
          <p:cNvSpPr txBox="1"/>
          <p:nvPr/>
        </p:nvSpPr>
        <p:spPr>
          <a:xfrm>
            <a:off x="692200" y="1231466"/>
            <a:ext cx="10807499" cy="6854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3200"/>
              <a:t>What to do?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900"/>
          </a:p>
          <a:p>
            <a:pPr indent="-425450" lvl="0" marL="609600" rtl="0">
              <a:spcBef>
                <a:spcPts val="0"/>
              </a:spcBef>
              <a:buSzPct val="100000"/>
              <a:buAutoNum type="arabicPeriod"/>
            </a:pPr>
            <a:r>
              <a:rPr lang="en-US" sz="1900"/>
              <a:t>Make sure you have good OpenMP scalability. Look to see thread activity for major OpenMP regions.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900"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900"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900"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900"/>
          </a:p>
          <a:p>
            <a:pPr indent="-425450" lvl="0" marL="609600" rtl="0">
              <a:spcBef>
                <a:spcPts val="0"/>
              </a:spcBef>
              <a:buSzPct val="100000"/>
              <a:buAutoNum type="arabicPeriod"/>
            </a:pPr>
            <a:r>
              <a:rPr lang="en-US" sz="1900"/>
              <a:t>Make sure your code is vectorizing. Look at Cycles per Instruction (CPI) and VPU utilization. 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900"/>
          </a:p>
          <a:p>
            <a:pPr lvl="0" rtl="0">
              <a:spcBef>
                <a:spcPts val="0"/>
              </a:spcBef>
              <a:buNone/>
            </a:pPr>
            <a:r>
              <a:rPr lang="en-US" sz="1900"/>
              <a:t>	See whether compiler vectorized loop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 txBox="1"/>
          <p:nvPr>
            <p:ph type="ctrTitle"/>
          </p:nvPr>
        </p:nvSpPr>
        <p:spPr>
          <a:xfrm>
            <a:off x="844100" y="1499983"/>
            <a:ext cx="8352900" cy="1860000"/>
          </a:xfrm>
          <a:prstGeom prst="rect">
            <a:avLst/>
          </a:prstGeom>
        </p:spPr>
        <p:txBody>
          <a:bodyPr anchorCtr="0" anchor="ctr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Basic Optimization Concepts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Shape 255"/>
          <p:cNvSpPr txBox="1"/>
          <p:nvPr>
            <p:ph type="title"/>
          </p:nvPr>
        </p:nvSpPr>
        <p:spPr>
          <a:xfrm>
            <a:off x="609600" y="274644"/>
            <a:ext cx="10972799" cy="617099"/>
          </a:xfrm>
          <a:prstGeom prst="rect">
            <a:avLst/>
          </a:prstGeom>
        </p:spPr>
        <p:txBody>
          <a:bodyPr anchorCtr="0" anchor="b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0" lang="en-US" sz="2400"/>
              <a:t>MPI + X?</a:t>
            </a:r>
          </a:p>
        </p:txBody>
      </p:sp>
      <p:sp>
        <p:nvSpPr>
          <p:cNvPr id="256" name="Shape 256"/>
          <p:cNvSpPr/>
          <p:nvPr/>
        </p:nvSpPr>
        <p:spPr>
          <a:xfrm>
            <a:off x="9669300" y="1546299"/>
            <a:ext cx="557099" cy="684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57" name="Shape 257"/>
          <p:cNvSpPr/>
          <p:nvPr/>
        </p:nvSpPr>
        <p:spPr>
          <a:xfrm>
            <a:off x="9669300" y="2243243"/>
            <a:ext cx="557099" cy="233099"/>
          </a:xfrm>
          <a:prstGeom prst="roundRect">
            <a:avLst>
              <a:gd fmla="val 16667" name="adj"/>
            </a:avLst>
          </a:prstGeom>
          <a:solidFill>
            <a:srgbClr val="C9DAF8"/>
          </a:solidFill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58" name="Shape 258"/>
          <p:cNvSpPr/>
          <p:nvPr/>
        </p:nvSpPr>
        <p:spPr>
          <a:xfrm>
            <a:off x="10762494" y="1546299"/>
            <a:ext cx="557099" cy="684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59" name="Shape 259"/>
          <p:cNvSpPr/>
          <p:nvPr/>
        </p:nvSpPr>
        <p:spPr>
          <a:xfrm>
            <a:off x="10762494" y="2243243"/>
            <a:ext cx="557099" cy="233099"/>
          </a:xfrm>
          <a:prstGeom prst="roundRect">
            <a:avLst>
              <a:gd fmla="val 16667" name="adj"/>
            </a:avLst>
          </a:prstGeom>
          <a:solidFill>
            <a:srgbClr val="C9DAF8"/>
          </a:solidFill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60" name="Shape 260"/>
          <p:cNvSpPr/>
          <p:nvPr/>
        </p:nvSpPr>
        <p:spPr>
          <a:xfrm>
            <a:off x="9669300" y="3106925"/>
            <a:ext cx="557099" cy="684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61" name="Shape 261"/>
          <p:cNvSpPr/>
          <p:nvPr/>
        </p:nvSpPr>
        <p:spPr>
          <a:xfrm>
            <a:off x="9669300" y="3803866"/>
            <a:ext cx="557099" cy="233099"/>
          </a:xfrm>
          <a:prstGeom prst="roundRect">
            <a:avLst>
              <a:gd fmla="val 16667" name="adj"/>
            </a:avLst>
          </a:prstGeom>
          <a:solidFill>
            <a:srgbClr val="C9DAF8"/>
          </a:solidFill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62" name="Shape 262"/>
          <p:cNvSpPr/>
          <p:nvPr/>
        </p:nvSpPr>
        <p:spPr>
          <a:xfrm>
            <a:off x="10762494" y="3106922"/>
            <a:ext cx="557099" cy="684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63" name="Shape 263"/>
          <p:cNvSpPr/>
          <p:nvPr/>
        </p:nvSpPr>
        <p:spPr>
          <a:xfrm>
            <a:off x="10762494" y="3803866"/>
            <a:ext cx="557099" cy="233099"/>
          </a:xfrm>
          <a:prstGeom prst="roundRect">
            <a:avLst>
              <a:gd fmla="val 16667" name="adj"/>
            </a:avLst>
          </a:prstGeom>
          <a:solidFill>
            <a:srgbClr val="C9DAF8"/>
          </a:solidFill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cxnSp>
        <p:nvCxnSpPr>
          <p:cNvPr id="264" name="Shape 264"/>
          <p:cNvCxnSpPr>
            <a:stCxn id="260" idx="0"/>
            <a:endCxn id="258" idx="1"/>
          </p:cNvCxnSpPr>
          <p:nvPr/>
        </p:nvCxnSpPr>
        <p:spPr>
          <a:xfrm flipH="1" rot="10800000">
            <a:off x="9947850" y="1888325"/>
            <a:ext cx="814500" cy="12186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lg" w="lg" type="none"/>
            <a:tailEnd len="lg" w="lg" type="none"/>
          </a:ln>
        </p:spPr>
      </p:cxnSp>
      <p:cxnSp>
        <p:nvCxnSpPr>
          <p:cNvPr id="265" name="Shape 265"/>
          <p:cNvCxnSpPr>
            <a:stCxn id="260" idx="3"/>
            <a:endCxn id="262" idx="1"/>
          </p:cNvCxnSpPr>
          <p:nvPr/>
        </p:nvCxnSpPr>
        <p:spPr>
          <a:xfrm>
            <a:off x="10226399" y="3448925"/>
            <a:ext cx="5361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lg" w="lg" type="none"/>
            <a:tailEnd len="lg" w="lg" type="none"/>
          </a:ln>
        </p:spPr>
      </p:cxnSp>
      <p:cxnSp>
        <p:nvCxnSpPr>
          <p:cNvPr id="266" name="Shape 266"/>
          <p:cNvCxnSpPr>
            <a:stCxn id="258" idx="1"/>
            <a:endCxn id="256" idx="3"/>
          </p:cNvCxnSpPr>
          <p:nvPr/>
        </p:nvCxnSpPr>
        <p:spPr>
          <a:xfrm rot="10800000">
            <a:off x="10226394" y="1888299"/>
            <a:ext cx="5361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lg" w="lg" type="none"/>
            <a:tailEnd len="lg" w="lg" type="none"/>
          </a:ln>
        </p:spPr>
      </p:cxnSp>
      <p:cxnSp>
        <p:nvCxnSpPr>
          <p:cNvPr id="267" name="Shape 267"/>
          <p:cNvCxnSpPr>
            <a:stCxn id="262" idx="0"/>
            <a:endCxn id="256" idx="3"/>
          </p:cNvCxnSpPr>
          <p:nvPr/>
        </p:nvCxnSpPr>
        <p:spPr>
          <a:xfrm rot="10800000">
            <a:off x="10226544" y="1888322"/>
            <a:ext cx="814500" cy="12186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lg" w="lg" type="none"/>
            <a:tailEnd len="lg" w="lg" type="none"/>
          </a:ln>
        </p:spPr>
      </p:cxnSp>
      <p:sp>
        <p:nvSpPr>
          <p:cNvPr id="268" name="Shape 268"/>
          <p:cNvSpPr/>
          <p:nvPr/>
        </p:nvSpPr>
        <p:spPr>
          <a:xfrm>
            <a:off x="9227575" y="4948251"/>
            <a:ext cx="656399" cy="3201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69" name="Shape 269"/>
          <p:cNvSpPr/>
          <p:nvPr/>
        </p:nvSpPr>
        <p:spPr>
          <a:xfrm>
            <a:off x="9574282" y="5281337"/>
            <a:ext cx="2203499" cy="284100"/>
          </a:xfrm>
          <a:prstGeom prst="roundRect">
            <a:avLst>
              <a:gd fmla="val 16667" name="adj"/>
            </a:avLst>
          </a:prstGeom>
          <a:solidFill>
            <a:srgbClr val="C9DAF8"/>
          </a:solidFill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70" name="Shape 270"/>
          <p:cNvSpPr/>
          <p:nvPr/>
        </p:nvSpPr>
        <p:spPr>
          <a:xfrm>
            <a:off x="9920989" y="4948251"/>
            <a:ext cx="656399" cy="3201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71" name="Shape 271"/>
          <p:cNvSpPr/>
          <p:nvPr/>
        </p:nvSpPr>
        <p:spPr>
          <a:xfrm>
            <a:off x="10614404" y="4948251"/>
            <a:ext cx="656399" cy="3201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72" name="Shape 272"/>
          <p:cNvSpPr/>
          <p:nvPr/>
        </p:nvSpPr>
        <p:spPr>
          <a:xfrm>
            <a:off x="11307819" y="4948251"/>
            <a:ext cx="656399" cy="3201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cxnSp>
        <p:nvCxnSpPr>
          <p:cNvPr id="273" name="Shape 273"/>
          <p:cNvCxnSpPr>
            <a:stCxn id="262" idx="0"/>
            <a:endCxn id="259" idx="2"/>
          </p:cNvCxnSpPr>
          <p:nvPr/>
        </p:nvCxnSpPr>
        <p:spPr>
          <a:xfrm rot="10800000">
            <a:off x="11041044" y="2476322"/>
            <a:ext cx="0" cy="6306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lg" w="lg" type="none"/>
            <a:tailEnd len="lg" w="lg" type="none"/>
          </a:ln>
        </p:spPr>
      </p:cxnSp>
      <p:cxnSp>
        <p:nvCxnSpPr>
          <p:cNvPr id="274" name="Shape 274"/>
          <p:cNvCxnSpPr/>
          <p:nvPr/>
        </p:nvCxnSpPr>
        <p:spPr>
          <a:xfrm rot="10800000">
            <a:off x="9974244" y="2476322"/>
            <a:ext cx="0" cy="630599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lg" w="lg" type="none"/>
            <a:tailEnd len="lg" w="lg" type="none"/>
          </a:ln>
        </p:spPr>
      </p:cxnSp>
      <p:sp>
        <p:nvSpPr>
          <p:cNvPr id="275" name="Shape 275"/>
          <p:cNvSpPr txBox="1"/>
          <p:nvPr/>
        </p:nvSpPr>
        <p:spPr>
          <a:xfrm>
            <a:off x="363575" y="1352100"/>
            <a:ext cx="8399999" cy="4613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2400"/>
              <a:t>Need to explicitly consider both inter and on-node parallelism in application.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2400"/>
          </a:p>
          <a:p>
            <a:pPr lvl="0" rtl="0">
              <a:spcBef>
                <a:spcPts val="0"/>
              </a:spcBef>
              <a:buNone/>
            </a:pPr>
            <a:r>
              <a:rPr lang="en-US" sz="2400"/>
              <a:t>Existing applications may suffer from:</a:t>
            </a:r>
          </a:p>
          <a:p>
            <a:pPr indent="-381000" lvl="0" marL="457200" rtl="0">
              <a:spcBef>
                <a:spcPts val="0"/>
              </a:spcBef>
              <a:buSzPct val="100000"/>
              <a:buChar char="-"/>
            </a:pPr>
            <a:r>
              <a:rPr lang="en-US" sz="2400"/>
              <a:t>Memory overhead due to duplicated data in traditional MPI tasks</a:t>
            </a:r>
          </a:p>
          <a:p>
            <a:pPr indent="-381000" lvl="0" marL="457200" rtl="0">
              <a:spcBef>
                <a:spcPts val="0"/>
              </a:spcBef>
              <a:buSzPct val="100000"/>
              <a:buChar char="-"/>
            </a:pPr>
            <a:r>
              <a:rPr lang="en-US" sz="2400"/>
              <a:t>Lack of SIMD/Vectorization expressiveness in app.</a:t>
            </a:r>
          </a:p>
          <a:p>
            <a:pPr indent="-381000" lvl="0" marL="457200" rtl="0">
              <a:spcBef>
                <a:spcPts val="0"/>
              </a:spcBef>
              <a:buSzPct val="100000"/>
              <a:buChar char="-"/>
            </a:pPr>
            <a:r>
              <a:rPr lang="en-US" sz="2400"/>
              <a:t>Potential MPI latency in all-to-all communication patterns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2400"/>
          </a:p>
          <a:p>
            <a:pPr lvl="0" rtl="0">
              <a:spcBef>
                <a:spcPts val="0"/>
              </a:spcBef>
              <a:buNone/>
            </a:pPr>
            <a:r>
              <a:rPr lang="en-US" sz="2400"/>
              <a:t>Possible Solutions: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600"/>
          </a:p>
          <a:p>
            <a:pPr lvl="0">
              <a:spcBef>
                <a:spcPts val="0"/>
              </a:spcBef>
              <a:buNone/>
            </a:pPr>
            <a:r>
              <a:rPr lang="en-US" sz="2400"/>
              <a:t>MPI+MPI, MPI+OpenMP, PGAS (MPI+PGAS), Task Based Programming</a:t>
            </a:r>
          </a:p>
        </p:txBody>
      </p:sp>
      <p:cxnSp>
        <p:nvCxnSpPr>
          <p:cNvPr id="276" name="Shape 276"/>
          <p:cNvCxnSpPr>
            <a:stCxn id="261" idx="1"/>
          </p:cNvCxnSpPr>
          <p:nvPr/>
        </p:nvCxnSpPr>
        <p:spPr>
          <a:xfrm flipH="1">
            <a:off x="9227700" y="3920416"/>
            <a:ext cx="441600" cy="894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none"/>
          </a:ln>
        </p:spPr>
      </p:cxnSp>
      <p:cxnSp>
        <p:nvCxnSpPr>
          <p:cNvPr id="277" name="Shape 277"/>
          <p:cNvCxnSpPr>
            <a:stCxn id="261" idx="3"/>
          </p:cNvCxnSpPr>
          <p:nvPr/>
        </p:nvCxnSpPr>
        <p:spPr>
          <a:xfrm>
            <a:off x="10226399" y="3920416"/>
            <a:ext cx="1734300" cy="856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none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 txBox="1"/>
          <p:nvPr>
            <p:ph type="title"/>
          </p:nvPr>
        </p:nvSpPr>
        <p:spPr>
          <a:xfrm>
            <a:off x="609600" y="274644"/>
            <a:ext cx="10972799" cy="617099"/>
          </a:xfrm>
          <a:prstGeom prst="rect">
            <a:avLst/>
          </a:prstGeom>
        </p:spPr>
        <p:txBody>
          <a:bodyPr anchorCtr="0" anchor="b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0" lang="en-US" sz="2400"/>
              <a:t>PARATEC Use Case For OpenMP</a:t>
            </a:r>
          </a:p>
        </p:txBody>
      </p:sp>
      <p:pic>
        <p:nvPicPr>
          <p:cNvPr id="283" name="Shape 2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16666" y="173900"/>
            <a:ext cx="7824430" cy="5844301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Shape 284"/>
          <p:cNvSpPr txBox="1"/>
          <p:nvPr/>
        </p:nvSpPr>
        <p:spPr>
          <a:xfrm>
            <a:off x="352500" y="1810833"/>
            <a:ext cx="3428699" cy="36335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900"/>
              <a:t>PARATEC computes parallel FFTs across all processors. 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900"/>
          </a:p>
          <a:p>
            <a:pPr lvl="0" rtl="0">
              <a:spcBef>
                <a:spcPts val="0"/>
              </a:spcBef>
              <a:buNone/>
            </a:pPr>
            <a:r>
              <a:rPr lang="en-US" sz="1900"/>
              <a:t>Involves MPI all-to-all communication (small messages, latency bound).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900"/>
          </a:p>
          <a:p>
            <a:pPr lvl="0" rtl="0">
              <a:spcBef>
                <a:spcPts val="0"/>
              </a:spcBef>
              <a:buNone/>
            </a:pPr>
            <a:r>
              <a:rPr lang="en-US" sz="1900"/>
              <a:t>Reducing the number of MPI tasks in favor OpenMP threads makes large improvement in overall runtime.</a:t>
            </a:r>
          </a:p>
        </p:txBody>
      </p:sp>
      <p:sp>
        <p:nvSpPr>
          <p:cNvPr id="285" name="Shape 285"/>
          <p:cNvSpPr txBox="1"/>
          <p:nvPr/>
        </p:nvSpPr>
        <p:spPr>
          <a:xfrm>
            <a:off x="4273825" y="6077075"/>
            <a:ext cx="4628699" cy="4400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Figure Courtesy of Andrew Canning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 txBox="1"/>
          <p:nvPr>
            <p:ph type="title"/>
          </p:nvPr>
        </p:nvSpPr>
        <p:spPr>
          <a:xfrm>
            <a:off x="609600" y="274644"/>
            <a:ext cx="10972799" cy="617099"/>
          </a:xfrm>
          <a:prstGeom prst="rect">
            <a:avLst/>
          </a:prstGeom>
        </p:spPr>
        <p:txBody>
          <a:bodyPr anchorCtr="0" anchor="b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0" lang="en-US" sz="2400"/>
              <a:t>Nested OpenMP</a:t>
            </a:r>
          </a:p>
        </p:txBody>
      </p:sp>
      <p:sp>
        <p:nvSpPr>
          <p:cNvPr id="291" name="Shape 291"/>
          <p:cNvSpPr/>
          <p:nvPr/>
        </p:nvSpPr>
        <p:spPr>
          <a:xfrm>
            <a:off x="6580575" y="1065937"/>
            <a:ext cx="4000500" cy="1569599"/>
          </a:xfrm>
          <a:prstGeom prst="rect">
            <a:avLst/>
          </a:prstGeom>
          <a:solidFill>
            <a:srgbClr val="F3CAC6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% a.out  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US" sz="1600" u="none" cap="none" strike="noStrike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Level 1: number of threads in the team: 2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US" sz="1600" u="none" cap="none" strike="noStrike">
                <a:solidFill>
                  <a:srgbClr val="3366FF"/>
                </a:solidFill>
                <a:latin typeface="Calibri"/>
                <a:ea typeface="Calibri"/>
                <a:cs typeface="Calibri"/>
                <a:sym typeface="Calibri"/>
              </a:rPr>
              <a:t>Level 2: number of threads in the team: 1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US" sz="1600" u="none" cap="none" strike="noStrike">
                <a:solidFill>
                  <a:srgbClr val="229246"/>
                </a:solidFill>
                <a:latin typeface="Calibri"/>
                <a:ea typeface="Calibri"/>
                <a:cs typeface="Calibri"/>
                <a:sym typeface="Calibri"/>
              </a:rPr>
              <a:t>Level 3: number of threads in the team: 1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US" sz="1600" u="none" cap="none" strike="noStrike">
                <a:solidFill>
                  <a:srgbClr val="3366FF"/>
                </a:solidFill>
                <a:latin typeface="Calibri"/>
                <a:ea typeface="Calibri"/>
                <a:cs typeface="Calibri"/>
                <a:sym typeface="Calibri"/>
              </a:rPr>
              <a:t>Level 2: number of threads in the team: 1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US" sz="1600" u="none" cap="none" strike="noStrike">
                <a:solidFill>
                  <a:srgbClr val="229246"/>
                </a:solidFill>
                <a:latin typeface="Calibri"/>
                <a:ea typeface="Calibri"/>
                <a:cs typeface="Calibri"/>
                <a:sym typeface="Calibri"/>
              </a:rPr>
              <a:t>Level 3: number of threads in the team: 1</a:t>
            </a:r>
          </a:p>
        </p:txBody>
      </p:sp>
      <p:sp>
        <p:nvSpPr>
          <p:cNvPr id="292" name="Shape 292"/>
          <p:cNvSpPr/>
          <p:nvPr/>
        </p:nvSpPr>
        <p:spPr>
          <a:xfrm>
            <a:off x="6580575" y="2730500"/>
            <a:ext cx="4000500" cy="2308200"/>
          </a:xfrm>
          <a:prstGeom prst="rect">
            <a:avLst/>
          </a:prstGeom>
          <a:solidFill>
            <a:srgbClr val="F3CAC6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1" i="0" lang="en-US" sz="1600" u="none" cap="none" strike="noStrik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% setenv OMP_NESTED TRUE</a:t>
            </a:r>
            <a:r>
              <a:rPr b="0" i="0" lang="en-US" sz="1600" u="none" cap="none" strike="noStrik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b="0" i="0" lang="en-US" sz="16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    </a:t>
            </a:r>
            <a: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% a.out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US" sz="1600" u="none" cap="none" strike="noStrike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Level 1: number of threads in the team: </a:t>
            </a:r>
            <a:r>
              <a:rPr b="0" i="0" lang="en-US" sz="16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US" sz="1600" u="none" cap="none" strike="noStrike">
                <a:solidFill>
                  <a:srgbClr val="3366FF"/>
                </a:solidFill>
                <a:latin typeface="Calibri"/>
                <a:ea typeface="Calibri"/>
                <a:cs typeface="Calibri"/>
                <a:sym typeface="Calibri"/>
              </a:rPr>
              <a:t>Level 2: number of threads in the team: 2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US" sz="1600" u="none" cap="none" strike="noStrike">
                <a:solidFill>
                  <a:srgbClr val="3366FF"/>
                </a:solidFill>
                <a:latin typeface="Calibri"/>
                <a:ea typeface="Calibri"/>
                <a:cs typeface="Calibri"/>
                <a:sym typeface="Calibri"/>
              </a:rPr>
              <a:t>Level 2: number of threads in the team: 2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US" sz="1600" u="none" cap="none" strike="noStrike">
                <a:solidFill>
                  <a:srgbClr val="229246"/>
                </a:solidFill>
                <a:latin typeface="Calibri"/>
                <a:ea typeface="Calibri"/>
                <a:cs typeface="Calibri"/>
                <a:sym typeface="Calibri"/>
              </a:rPr>
              <a:t>Level 3: number of threads in the team: 2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US" sz="1600" u="none" cap="none" strike="noStrike">
                <a:solidFill>
                  <a:srgbClr val="229246"/>
                </a:solidFill>
                <a:latin typeface="Calibri"/>
                <a:ea typeface="Calibri"/>
                <a:cs typeface="Calibri"/>
                <a:sym typeface="Calibri"/>
              </a:rPr>
              <a:t>Level 3: number of threads in the team: 2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US" sz="1600" u="none" cap="none" strike="noStrike">
                <a:solidFill>
                  <a:srgbClr val="229246"/>
                </a:solidFill>
                <a:latin typeface="Calibri"/>
                <a:ea typeface="Calibri"/>
                <a:cs typeface="Calibri"/>
                <a:sym typeface="Calibri"/>
              </a:rPr>
              <a:t>Level 3: number of threads in the team: 2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US" sz="1600" u="none" cap="none" strike="noStrike">
                <a:solidFill>
                  <a:srgbClr val="229246"/>
                </a:solidFill>
                <a:latin typeface="Calibri"/>
                <a:ea typeface="Calibri"/>
                <a:cs typeface="Calibri"/>
                <a:sym typeface="Calibri"/>
              </a:rPr>
              <a:t>Level 3: number of threads in the team: 2</a:t>
            </a:r>
          </a:p>
        </p:txBody>
      </p:sp>
      <p:sp>
        <p:nvSpPr>
          <p:cNvPr id="293" name="Shape 293"/>
          <p:cNvSpPr/>
          <p:nvPr/>
        </p:nvSpPr>
        <p:spPr>
          <a:xfrm>
            <a:off x="6440875" y="5291587"/>
            <a:ext cx="4000500" cy="1077300"/>
          </a:xfrm>
          <a:prstGeom prst="rect">
            <a:avLst/>
          </a:prstGeom>
          <a:solidFill>
            <a:srgbClr val="F3CAC6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Level 0: P0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Level 1: </a:t>
            </a:r>
            <a:r>
              <a:rPr b="0" i="0" lang="en-US" sz="16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P0 P1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Level 2: </a:t>
            </a:r>
            <a:r>
              <a:rPr b="0" i="0" lang="en-US" sz="1600" u="none" cap="none" strike="noStrik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P0 P2; P1 P3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Level 3: </a:t>
            </a:r>
            <a:r>
              <a:rPr b="0" i="0" lang="en-US" sz="1600" u="none" cap="none" strike="noStrike">
                <a:solidFill>
                  <a:srgbClr val="229246"/>
                </a:solidFill>
                <a:latin typeface="Calibri"/>
                <a:ea typeface="Calibri"/>
                <a:cs typeface="Calibri"/>
                <a:sym typeface="Calibri"/>
              </a:rPr>
              <a:t>P0 P4; P2 P5; P1 P6; P3 P7</a:t>
            </a:r>
          </a:p>
        </p:txBody>
      </p:sp>
      <p:sp>
        <p:nvSpPr>
          <p:cNvPr id="294" name="Shape 294"/>
          <p:cNvSpPr txBox="1"/>
          <p:nvPr/>
        </p:nvSpPr>
        <p:spPr>
          <a:xfrm>
            <a:off x="2313375" y="1193800"/>
            <a:ext cx="4127400" cy="4953000"/>
          </a:xfrm>
          <a:prstGeom prst="rect">
            <a:avLst/>
          </a:prstGeom>
          <a:solidFill>
            <a:srgbClr val="DFEAF2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#include &lt;omp.h&gt;</a:t>
            </a:r>
          </a:p>
          <a:p>
            <a:pPr lvl="0" rtl="0">
              <a:spcBef>
                <a:spcPts val="0"/>
              </a:spcBef>
              <a:buNone/>
            </a:pPr>
            <a:r>
              <a:rPr b="1" lang="en-US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#include &lt;stdio.h&gt;</a:t>
            </a:r>
          </a:p>
          <a:p>
            <a:pPr lvl="0" rtl="0">
              <a:spcBef>
                <a:spcPts val="0"/>
              </a:spcBef>
              <a:buNone/>
            </a:pPr>
            <a:r>
              <a:rPr b="1" lang="en-US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void report_num_threads(int level)</a:t>
            </a:r>
          </a:p>
          <a:p>
            <a:pPr lvl="0" rtl="0">
              <a:spcBef>
                <a:spcPts val="0"/>
              </a:spcBef>
              <a:buNone/>
            </a:pPr>
            <a:r>
              <a:rPr b="1" lang="en-US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{</a:t>
            </a:r>
          </a:p>
          <a:p>
            <a:pPr lvl="0" rtl="0">
              <a:spcBef>
                <a:spcPts val="0"/>
              </a:spcBef>
              <a:buNone/>
            </a:pPr>
            <a:r>
              <a:rPr b="1" lang="en-US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    #pragma omp single </a:t>
            </a:r>
            <a:r>
              <a:rPr b="1" lang="en-US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{</a:t>
            </a:r>
          </a:p>
          <a:p>
            <a:pPr lvl="0" rtl="0">
              <a:spcBef>
                <a:spcPts val="0"/>
              </a:spcBef>
              <a:buNone/>
            </a:pPr>
            <a:r>
              <a:rPr b="1" lang="en-US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   printf("Level %d: number of threads in the team: %d\n", level, omp_get_num_threads());</a:t>
            </a:r>
          </a:p>
          <a:p>
            <a:pPr lvl="0" rtl="0">
              <a:spcBef>
                <a:spcPts val="0"/>
              </a:spcBef>
              <a:buNone/>
            </a:pPr>
            <a:r>
              <a:rPr b="1" lang="en-US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   }</a:t>
            </a:r>
          </a:p>
          <a:p>
            <a:pPr lvl="0" rtl="0">
              <a:spcBef>
                <a:spcPts val="0"/>
              </a:spcBef>
              <a:buNone/>
            </a:pPr>
            <a:r>
              <a:rPr b="1" lang="en-US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}</a:t>
            </a:r>
          </a:p>
          <a:p>
            <a:pPr lvl="0" rtl="0">
              <a:spcBef>
                <a:spcPts val="0"/>
              </a:spcBef>
              <a:buNone/>
            </a:pPr>
            <a:r>
              <a:rPr b="1" lang="en-US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 main()</a:t>
            </a:r>
          </a:p>
          <a:p>
            <a:pPr lvl="0" rtl="0">
              <a:spcBef>
                <a:spcPts val="0"/>
              </a:spcBef>
              <a:buNone/>
            </a:pPr>
            <a:r>
              <a:rPr b="1" lang="en-US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{</a:t>
            </a:r>
          </a:p>
          <a:p>
            <a:pPr lvl="0" rtl="0">
              <a:spcBef>
                <a:spcPts val="0"/>
              </a:spcBef>
              <a:buNone/>
            </a:pPr>
            <a:r>
              <a:rPr b="1" lang="en-US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 omp_set_dynamic(0);</a:t>
            </a:r>
          </a:p>
          <a:p>
            <a:pPr lvl="0" rtl="0">
              <a:spcBef>
                <a:spcPts val="0"/>
              </a:spcBef>
              <a:buNone/>
            </a:pPr>
            <a:r>
              <a:rPr b="1" lang="en-US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</a:t>
            </a:r>
            <a:r>
              <a:rPr b="1" lang="en-US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#pragma omp parallel num_threads(2) </a:t>
            </a: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{</a:t>
            </a:r>
          </a:p>
          <a:p>
            <a:pPr lvl="0" rtl="0">
              <a:spcBef>
                <a:spcPts val="0"/>
              </a:spcBef>
              <a:buNone/>
            </a:pPr>
            <a:r>
              <a:rPr b="1" lang="en-US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  report_num_threads(1);</a:t>
            </a:r>
          </a:p>
          <a:p>
            <a:pPr lvl="0" rtl="0">
              <a:spcBef>
                <a:spcPts val="0"/>
              </a:spcBef>
              <a:buNone/>
            </a:pPr>
            <a:r>
              <a:rPr b="1" lang="en-US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  </a:t>
            </a:r>
            <a:r>
              <a:rPr b="1" lang="en-US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#pragma omp parallel num_threads(2) </a:t>
            </a: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{</a:t>
            </a:r>
          </a:p>
          <a:p>
            <a:pPr lvl="0" rtl="0">
              <a:spcBef>
                <a:spcPts val="0"/>
              </a:spcBef>
              <a:buNone/>
            </a:pPr>
            <a:r>
              <a:rPr b="1" lang="en-US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      report_num_threads(2);</a:t>
            </a:r>
          </a:p>
          <a:p>
            <a:pPr lvl="0" rtl="0">
              <a:spcBef>
                <a:spcPts val="0"/>
              </a:spcBef>
              <a:buNone/>
            </a:pPr>
            <a:r>
              <a:rPr b="1" lang="en-US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      </a:t>
            </a:r>
            <a:r>
              <a:rPr b="1" lang="en-US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#pragma omp parallel num_threads(2) </a:t>
            </a: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{</a:t>
            </a:r>
          </a:p>
          <a:p>
            <a:pPr lvl="0" rtl="0">
              <a:spcBef>
                <a:spcPts val="0"/>
              </a:spcBef>
              <a:buNone/>
            </a:pPr>
            <a:r>
              <a:rPr b="1" lang="en-US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          report_num_threads(3);</a:t>
            </a:r>
          </a:p>
          <a:p>
            <a:pPr lvl="0" rtl="0">
              <a:spcBef>
                <a:spcPts val="0"/>
              </a:spcBef>
              <a:buNone/>
            </a:pPr>
            <a:r>
              <a:rPr b="1" lang="en-US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      }</a:t>
            </a:r>
          </a:p>
          <a:p>
            <a:pPr lvl="0" rtl="0">
              <a:spcBef>
                <a:spcPts val="0"/>
              </a:spcBef>
              <a:buNone/>
            </a:pPr>
            <a:r>
              <a:rPr b="1" lang="en-US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  }</a:t>
            </a:r>
          </a:p>
          <a:p>
            <a:pPr lvl="0" rtl="0">
              <a:spcBef>
                <a:spcPts val="0"/>
              </a:spcBef>
              <a:buNone/>
            </a:pPr>
            <a:r>
              <a:rPr b="1" lang="en-US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 }</a:t>
            </a:r>
          </a:p>
          <a:p>
            <a:pPr lvl="0" rtl="0">
              <a:spcBef>
                <a:spcPts val="0"/>
              </a:spcBef>
              <a:buNone/>
            </a:pPr>
            <a:r>
              <a:rPr b="1" lang="en-US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 return(0);</a:t>
            </a:r>
          </a:p>
          <a:p>
            <a:pPr lvl="0" rtl="0">
              <a:spcBef>
                <a:spcPts val="0"/>
              </a:spcBef>
              <a:buNone/>
            </a:pPr>
            <a:r>
              <a:rPr b="1" lang="en-US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}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Shape 299"/>
          <p:cNvSpPr txBox="1"/>
          <p:nvPr>
            <p:ph type="title"/>
          </p:nvPr>
        </p:nvSpPr>
        <p:spPr>
          <a:xfrm>
            <a:off x="609600" y="274644"/>
            <a:ext cx="10972799" cy="617099"/>
          </a:xfrm>
          <a:prstGeom prst="rect">
            <a:avLst/>
          </a:prstGeom>
        </p:spPr>
        <p:txBody>
          <a:bodyPr anchorCtr="0" anchor="b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0" lang="en-US" sz="2400"/>
              <a:t>Nested OpenMP</a:t>
            </a:r>
          </a:p>
        </p:txBody>
      </p:sp>
      <p:sp>
        <p:nvSpPr>
          <p:cNvPr id="300" name="Shape 300"/>
          <p:cNvSpPr txBox="1"/>
          <p:nvPr/>
        </p:nvSpPr>
        <p:spPr>
          <a:xfrm>
            <a:off x="457200" y="1174500"/>
            <a:ext cx="11125200" cy="53465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rtl="0">
              <a:lnSpc>
                <a:spcPct val="80000"/>
              </a:lnSpc>
              <a:spcBef>
                <a:spcPts val="0"/>
              </a:spcBef>
              <a:buClr>
                <a:srgbClr val="000000"/>
              </a:buClr>
              <a:buSzPct val="100000"/>
              <a:buChar char="•"/>
            </a:pPr>
            <a:r>
              <a:rPr b="1" lang="en-US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Beneficial to use nested OpenMP to allow more fine-grained thread parallelism. </a:t>
            </a:r>
          </a:p>
          <a:p>
            <a:pPr indent="-342900" lvl="0" marL="342900" rtl="0">
              <a:lnSpc>
                <a:spcPct val="80000"/>
              </a:lnSpc>
              <a:spcBef>
                <a:spcPts val="332"/>
              </a:spcBef>
              <a:buClr>
                <a:srgbClr val="000000"/>
              </a:buClr>
              <a:buSzPct val="100000"/>
              <a:buChar char="•"/>
            </a:pPr>
            <a:r>
              <a:rPr b="1" lang="en-US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Achieving best </a:t>
            </a:r>
            <a:r>
              <a:rPr b="1" lang="en-US" sz="20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process and thread affinity is crucial </a:t>
            </a:r>
            <a:r>
              <a:rPr b="1" lang="en-US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 getting good performance with nested OpenMP, yet it is </a:t>
            </a:r>
            <a:r>
              <a:rPr b="1" lang="en-US" sz="20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not straightforward </a:t>
            </a:r>
            <a:r>
              <a:rPr b="1" lang="en-US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 do so. </a:t>
            </a:r>
          </a:p>
          <a:p>
            <a:pPr indent="-342900" lvl="0" marL="342900" rtl="0">
              <a:lnSpc>
                <a:spcPct val="80000"/>
              </a:lnSpc>
              <a:spcBef>
                <a:spcPts val="332"/>
              </a:spcBef>
              <a:buClr>
                <a:srgbClr val="000000"/>
              </a:buClr>
              <a:buSzPct val="100000"/>
              <a:buChar char="•"/>
            </a:pPr>
            <a:r>
              <a:rPr b="1" lang="en-US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Combinations of OpenMP environment variables and run time flags are needed for different compilers and different batch schedulers on different NERSC systems. </a:t>
            </a:r>
          </a:p>
          <a:p>
            <a:pPr indent="-215900" lvl="0" marL="342900" rtl="0">
              <a:lnSpc>
                <a:spcPct val="80000"/>
              </a:lnSpc>
              <a:spcBef>
                <a:spcPts val="332"/>
              </a:spcBef>
              <a:buNone/>
            </a:pPr>
            <a:r>
              <a:t/>
            </a:r>
            <a:endParaRPr b="1"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5900" lvl="0" marL="342900" rtl="0">
              <a:lnSpc>
                <a:spcPct val="80000"/>
              </a:lnSpc>
              <a:spcBef>
                <a:spcPts val="332"/>
              </a:spcBef>
              <a:buNone/>
            </a:pPr>
            <a:r>
              <a:t/>
            </a:r>
            <a:endParaRPr b="1"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5900" lvl="0" marL="342900" rtl="0">
              <a:lnSpc>
                <a:spcPct val="80000"/>
              </a:lnSpc>
              <a:spcBef>
                <a:spcPts val="332"/>
              </a:spcBef>
              <a:buNone/>
            </a:pPr>
            <a:r>
              <a:t/>
            </a:r>
            <a:endParaRPr b="1"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5900" lvl="0" marL="342900" rtl="0">
              <a:lnSpc>
                <a:spcPct val="80000"/>
              </a:lnSpc>
              <a:spcBef>
                <a:spcPts val="332"/>
              </a:spcBef>
              <a:buNone/>
            </a:pPr>
            <a:r>
              <a:t/>
            </a:r>
            <a:endParaRPr b="1"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>
              <a:lnSpc>
                <a:spcPct val="80000"/>
              </a:lnSpc>
              <a:spcBef>
                <a:spcPts val="332"/>
              </a:spcBef>
              <a:buNone/>
            </a:pPr>
            <a:r>
              <a:t/>
            </a:r>
            <a:endParaRPr b="1"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rtl="0">
              <a:lnSpc>
                <a:spcPct val="80000"/>
              </a:lnSpc>
              <a:spcBef>
                <a:spcPts val="332"/>
              </a:spcBef>
              <a:buNone/>
            </a:pPr>
            <a:r>
              <a:t/>
            </a:r>
            <a:endParaRPr b="1"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>
              <a:lnSpc>
                <a:spcPct val="80000"/>
              </a:lnSpc>
              <a:spcBef>
                <a:spcPts val="332"/>
              </a:spcBef>
              <a:buClr>
                <a:srgbClr val="000000"/>
              </a:buClr>
              <a:buSzPct val="100000"/>
              <a:buChar char="•"/>
            </a:pPr>
            <a:r>
              <a:rPr b="1" lang="en-US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Refer to NERSC “Nested OpenMP” web page for detailed instructions illustrated with sample hybrid MPI/OpenMP programs  - Advanced OpenMP Talk Wed</a:t>
            </a:r>
            <a:r>
              <a:rPr b="1" lang="en-US" sz="2000">
                <a:latin typeface="Calibri"/>
                <a:ea typeface="Calibri"/>
                <a:cs typeface="Calibri"/>
                <a:sym typeface="Calibri"/>
              </a:rPr>
              <a:t>nesday</a:t>
            </a:r>
            <a:r>
              <a:rPr b="1" lang="en-US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</a:p>
          <a:p>
            <a:pPr indent="-285750" lvl="1" marL="742950" rtl="0">
              <a:lnSpc>
                <a:spcPct val="80000"/>
              </a:lnSpc>
              <a:spcBef>
                <a:spcPts val="332"/>
              </a:spcBef>
              <a:buClr>
                <a:srgbClr val="000000"/>
              </a:buClr>
              <a:buSzPct val="100666"/>
              <a:buChar char="–"/>
            </a:pPr>
            <a:r>
              <a:rPr lang="en-US" sz="1812" u="sng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https://www.nersc.gov/users/computational-systems/edison/running-jobs/using-openmp-with-mpi/nested-openmp/</a:t>
            </a:r>
          </a:p>
          <a:p>
            <a:pPr indent="-198437" lvl="1" marL="742950" rtl="0">
              <a:lnSpc>
                <a:spcPct val="80000"/>
              </a:lnSpc>
              <a:spcBef>
                <a:spcPts val="275"/>
              </a:spcBef>
              <a:buNone/>
            </a:pPr>
            <a:r>
              <a:t/>
            </a:r>
            <a:endParaRPr sz="137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31775" lvl="0" marL="342900" rtl="0">
              <a:lnSpc>
                <a:spcPct val="80000"/>
              </a:lnSpc>
              <a:spcBef>
                <a:spcPts val="350"/>
              </a:spcBef>
              <a:buNone/>
            </a:pPr>
            <a:r>
              <a:t/>
            </a:r>
            <a:endParaRPr b="1" sz="175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31775" lvl="0" marL="342900" rtl="0">
              <a:lnSpc>
                <a:spcPct val="80000"/>
              </a:lnSpc>
              <a:spcBef>
                <a:spcPts val="350"/>
              </a:spcBef>
              <a:buNone/>
            </a:pPr>
            <a:r>
              <a:t/>
            </a:r>
            <a:endParaRPr b="1" sz="175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Shape 301"/>
          <p:cNvSpPr txBox="1"/>
          <p:nvPr/>
        </p:nvSpPr>
        <p:spPr>
          <a:xfrm>
            <a:off x="5292317" y="6368800"/>
            <a:ext cx="1223100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-US" sz="1100">
                <a:solidFill>
                  <a:srgbClr val="114766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fld id="{00000000-1234-1234-1234-123412341234}" type="slidenum">
              <a:rPr lang="en-US" sz="1100">
                <a:solidFill>
                  <a:srgbClr val="114766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lang="en-US" sz="1100">
                <a:solidFill>
                  <a:srgbClr val="114766"/>
                </a:solidFill>
                <a:latin typeface="Calibri"/>
                <a:ea typeface="Calibri"/>
                <a:cs typeface="Calibri"/>
                <a:sym typeface="Calibri"/>
              </a:rPr>
              <a:t> -</a:t>
            </a:r>
          </a:p>
        </p:txBody>
      </p:sp>
      <p:sp>
        <p:nvSpPr>
          <p:cNvPr id="302" name="Shape 302"/>
          <p:cNvSpPr txBox="1"/>
          <p:nvPr/>
        </p:nvSpPr>
        <p:spPr>
          <a:xfrm>
            <a:off x="2208811" y="2961408"/>
            <a:ext cx="7762800" cy="1815899"/>
          </a:xfrm>
          <a:prstGeom prst="rect">
            <a:avLst/>
          </a:prstGeom>
          <a:solidFill>
            <a:srgbClr val="DFEAF2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1" i="0" lang="en-US" sz="16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Example usage with  Intel compiler with Torque/Moab on Edison</a:t>
            </a:r>
            <a:r>
              <a:rPr b="0" i="0" lang="en-US" sz="16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setenv OMP_NESTED true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setenv  OMP_NUM_THREADS 4,3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setenv OMP_PROC_BIND spread,close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setenv KMP_HOT_TEAMS 1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setenv KMP_HOT_TEAMS_MAX_LEVELS 2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aprun -n 2 -S 1 -d 12 –cc numa_node ./nested.intel.edison 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Shape 307"/>
          <p:cNvSpPr txBox="1"/>
          <p:nvPr>
            <p:ph type="title"/>
          </p:nvPr>
        </p:nvSpPr>
        <p:spPr>
          <a:xfrm>
            <a:off x="609600" y="274644"/>
            <a:ext cx="10972799" cy="617099"/>
          </a:xfrm>
          <a:prstGeom prst="rect">
            <a:avLst/>
          </a:prstGeom>
        </p:spPr>
        <p:txBody>
          <a:bodyPr anchorCtr="0" anchor="b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0" lang="en-US" sz="2400"/>
              <a:t>Vectorization</a:t>
            </a:r>
          </a:p>
        </p:txBody>
      </p:sp>
      <p:sp>
        <p:nvSpPr>
          <p:cNvPr id="308" name="Shape 308"/>
          <p:cNvSpPr txBox="1"/>
          <p:nvPr/>
        </p:nvSpPr>
        <p:spPr>
          <a:xfrm>
            <a:off x="404900" y="1012733"/>
            <a:ext cx="11477999" cy="54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800"/>
              </a:spcBef>
              <a:buNone/>
            </a:pPr>
            <a:r>
              <a:rPr lang="en-US" sz="21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There is a another important form of on-node parallelism</a:t>
            </a:r>
          </a:p>
          <a:p>
            <a:pPr lvl="0" rtl="0">
              <a:spcBef>
                <a:spcPts val="800"/>
              </a:spcBef>
              <a:buNone/>
            </a:pPr>
            <a:r>
              <a:t/>
            </a:r>
            <a:endParaRPr sz="24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lvl="0" rtl="0">
              <a:spcBef>
                <a:spcPts val="800"/>
              </a:spcBef>
              <a:buNone/>
            </a:pPr>
            <a:r>
              <a:t/>
            </a:r>
            <a:endParaRPr sz="24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lvl="0" rtl="0">
              <a:spcBef>
                <a:spcPts val="800"/>
              </a:spcBef>
              <a:buNone/>
            </a:pPr>
            <a:r>
              <a:t/>
            </a:r>
            <a:endParaRPr sz="24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lvl="0" rtl="0">
              <a:spcBef>
                <a:spcPts val="800"/>
              </a:spcBef>
              <a:buNone/>
            </a:pPr>
            <a:r>
              <a:t/>
            </a:r>
            <a:endParaRPr sz="24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lvl="0" rtl="0">
              <a:spcBef>
                <a:spcPts val="800"/>
              </a:spcBef>
              <a:buNone/>
            </a:pPr>
            <a:r>
              <a:t/>
            </a:r>
            <a:endParaRPr sz="24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lvl="0" rtl="0">
              <a:spcBef>
                <a:spcPts val="800"/>
              </a:spcBef>
              <a:buNone/>
            </a:pPr>
            <a:r>
              <a:t/>
            </a:r>
            <a:endParaRPr sz="24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lvl="0" rtl="0">
              <a:spcBef>
                <a:spcPts val="800"/>
              </a:spcBef>
              <a:buNone/>
            </a:pPr>
            <a:r>
              <a:t/>
            </a:r>
            <a:endParaRPr sz="13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lvl="0" rtl="0">
              <a:spcBef>
                <a:spcPts val="800"/>
              </a:spcBef>
              <a:buNone/>
            </a:pPr>
            <a:r>
              <a:t/>
            </a:r>
            <a:endParaRPr sz="24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lvl="0" rtl="0">
              <a:spcBef>
                <a:spcPts val="800"/>
              </a:spcBef>
              <a:buNone/>
            </a:pPr>
            <a:r>
              <a:t/>
            </a:r>
            <a:endParaRPr sz="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lvl="0" rtl="0">
              <a:spcBef>
                <a:spcPts val="800"/>
              </a:spcBef>
              <a:buNone/>
            </a:pPr>
            <a:r>
              <a:rPr lang="en-US" sz="21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Vectorization: CPU does identical operations on different data; e.g., multiple iterations of the above loop can be done concurrently.</a:t>
            </a:r>
          </a:p>
          <a:p>
            <a:pPr lvl="0" rtl="0">
              <a:spcBef>
                <a:spcPts val="800"/>
              </a:spcBef>
              <a:buNone/>
            </a:pPr>
            <a:r>
              <a:t/>
            </a:r>
            <a:endParaRPr sz="19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lvl="0" rtl="0">
              <a:spcBef>
                <a:spcPts val="800"/>
              </a:spcBef>
              <a:buNone/>
            </a:pPr>
            <a:r>
              <a:t/>
            </a:r>
            <a:endParaRPr sz="19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09" name="Shape 30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78266" y="3575233"/>
            <a:ext cx="4331599" cy="1803833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Shape 310"/>
          <p:cNvSpPr txBox="1"/>
          <p:nvPr/>
        </p:nvSpPr>
        <p:spPr>
          <a:xfrm>
            <a:off x="1258633" y="1476966"/>
            <a:ext cx="45600" cy="728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11" name="Shape 311"/>
          <p:cNvSpPr txBox="1"/>
          <p:nvPr/>
        </p:nvSpPr>
        <p:spPr>
          <a:xfrm>
            <a:off x="3904766" y="1930400"/>
            <a:ext cx="4331699" cy="1151100"/>
          </a:xfrm>
          <a:prstGeom prst="rect">
            <a:avLst/>
          </a:prstGeom>
          <a:solidFill>
            <a:srgbClr val="FFF2CC"/>
          </a:solidFill>
          <a:ln cap="flat" cmpd="sng" w="38100">
            <a:solidFill>
              <a:srgbClr val="F1C232"/>
            </a:solidFill>
            <a:prstDash val="dash"/>
            <a:round/>
            <a:headEnd len="med" w="med" type="none"/>
            <a:tailEnd len="med" w="med" type="none"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900">
                <a:latin typeface="Courier New"/>
                <a:ea typeface="Courier New"/>
                <a:cs typeface="Courier New"/>
                <a:sym typeface="Courier New"/>
              </a:rPr>
              <a:t>  do i = 1, n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1900">
                <a:latin typeface="Courier New"/>
                <a:ea typeface="Courier New"/>
                <a:cs typeface="Courier New"/>
                <a:sym typeface="Courier New"/>
              </a:rPr>
              <a:t>      a(i) = b(i) + c(i) 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1900">
                <a:latin typeface="Courier New"/>
                <a:ea typeface="Courier New"/>
                <a:cs typeface="Courier New"/>
                <a:sym typeface="Courier New"/>
              </a:rPr>
              <a:t>  enddo</a:t>
            </a:r>
          </a:p>
        </p:txBody>
      </p:sp>
      <p:cxnSp>
        <p:nvCxnSpPr>
          <p:cNvPr id="312" name="Shape 312"/>
          <p:cNvCxnSpPr/>
          <p:nvPr/>
        </p:nvCxnSpPr>
        <p:spPr>
          <a:xfrm flipH="1">
            <a:off x="5939866" y="3206966"/>
            <a:ext cx="2099" cy="382499"/>
          </a:xfrm>
          <a:prstGeom prst="straightConnector1">
            <a:avLst/>
          </a:prstGeom>
          <a:noFill/>
          <a:ln cap="flat" cmpd="sng" w="38100">
            <a:solidFill>
              <a:srgbClr val="6D9EEB"/>
            </a:solidFill>
            <a:prstDash val="solid"/>
            <a:round/>
            <a:headEnd len="lg" w="lg" type="none"/>
            <a:tailEnd len="lg" w="lg" type="triangl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 txBox="1"/>
          <p:nvPr>
            <p:ph type="title"/>
          </p:nvPr>
        </p:nvSpPr>
        <p:spPr>
          <a:xfrm>
            <a:off x="609600" y="274644"/>
            <a:ext cx="10972799" cy="617099"/>
          </a:xfrm>
          <a:prstGeom prst="rect">
            <a:avLst/>
          </a:prstGeom>
        </p:spPr>
        <p:txBody>
          <a:bodyPr anchorCtr="0" anchor="b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0" lang="en-US" sz="2400"/>
              <a:t>Vectorization</a:t>
            </a:r>
          </a:p>
        </p:txBody>
      </p:sp>
      <p:sp>
        <p:nvSpPr>
          <p:cNvPr id="318" name="Shape 318"/>
          <p:cNvSpPr txBox="1"/>
          <p:nvPr/>
        </p:nvSpPr>
        <p:spPr>
          <a:xfrm>
            <a:off x="404900" y="1012733"/>
            <a:ext cx="11477999" cy="54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800"/>
              </a:spcBef>
              <a:buNone/>
            </a:pPr>
            <a:r>
              <a:rPr lang="en-US" sz="21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There is a another important form of on-node parallelism</a:t>
            </a:r>
          </a:p>
          <a:p>
            <a:pPr lvl="0" rtl="0">
              <a:spcBef>
                <a:spcPts val="800"/>
              </a:spcBef>
              <a:buNone/>
            </a:pPr>
            <a:r>
              <a:t/>
            </a:r>
            <a:endParaRPr sz="24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lvl="0" rtl="0">
              <a:spcBef>
                <a:spcPts val="800"/>
              </a:spcBef>
              <a:buNone/>
            </a:pPr>
            <a:r>
              <a:t/>
            </a:r>
            <a:endParaRPr sz="24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lvl="0" rtl="0">
              <a:spcBef>
                <a:spcPts val="800"/>
              </a:spcBef>
              <a:buNone/>
            </a:pPr>
            <a:r>
              <a:t/>
            </a:r>
            <a:endParaRPr sz="24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lvl="0" rtl="0">
              <a:spcBef>
                <a:spcPts val="800"/>
              </a:spcBef>
              <a:buNone/>
            </a:pPr>
            <a:r>
              <a:t/>
            </a:r>
            <a:endParaRPr sz="24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lvl="0" rtl="0">
              <a:spcBef>
                <a:spcPts val="800"/>
              </a:spcBef>
              <a:buNone/>
            </a:pPr>
            <a:r>
              <a:t/>
            </a:r>
            <a:endParaRPr sz="24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lvl="0" rtl="0">
              <a:spcBef>
                <a:spcPts val="800"/>
              </a:spcBef>
              <a:buNone/>
            </a:pPr>
            <a:r>
              <a:t/>
            </a:r>
            <a:endParaRPr sz="24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lvl="0" rtl="0">
              <a:spcBef>
                <a:spcPts val="800"/>
              </a:spcBef>
              <a:buNone/>
            </a:pPr>
            <a:r>
              <a:t/>
            </a:r>
            <a:endParaRPr sz="13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lvl="0" rtl="0">
              <a:spcBef>
                <a:spcPts val="800"/>
              </a:spcBef>
              <a:buNone/>
            </a:pPr>
            <a:r>
              <a:t/>
            </a:r>
            <a:endParaRPr sz="24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lvl="0" rtl="0">
              <a:spcBef>
                <a:spcPts val="800"/>
              </a:spcBef>
              <a:buNone/>
            </a:pPr>
            <a:r>
              <a:t/>
            </a:r>
            <a:endParaRPr sz="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lvl="0" rtl="0">
              <a:spcBef>
                <a:spcPts val="800"/>
              </a:spcBef>
              <a:buNone/>
            </a:pPr>
            <a:r>
              <a:rPr lang="en-US" sz="21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Vectorization: CPU does identical operations on different data; e.g., multiple iterations of the above loop can be done concurrently.</a:t>
            </a:r>
          </a:p>
          <a:p>
            <a:pPr lvl="0" rtl="0">
              <a:spcBef>
                <a:spcPts val="800"/>
              </a:spcBef>
              <a:buNone/>
            </a:pPr>
            <a:r>
              <a:t/>
            </a:r>
            <a:endParaRPr sz="19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lvl="0" rtl="0">
              <a:spcBef>
                <a:spcPts val="800"/>
              </a:spcBef>
              <a:buNone/>
            </a:pPr>
            <a:r>
              <a:t/>
            </a:r>
            <a:endParaRPr sz="19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19" name="Shape 3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78266" y="3575233"/>
            <a:ext cx="4331599" cy="1803833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Shape 320"/>
          <p:cNvSpPr txBox="1"/>
          <p:nvPr/>
        </p:nvSpPr>
        <p:spPr>
          <a:xfrm>
            <a:off x="1258633" y="1476966"/>
            <a:ext cx="45600" cy="728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21" name="Shape 321"/>
          <p:cNvSpPr txBox="1"/>
          <p:nvPr/>
        </p:nvSpPr>
        <p:spPr>
          <a:xfrm>
            <a:off x="3904766" y="1930400"/>
            <a:ext cx="4331699" cy="1151100"/>
          </a:xfrm>
          <a:prstGeom prst="rect">
            <a:avLst/>
          </a:prstGeom>
          <a:solidFill>
            <a:srgbClr val="FFF2CC"/>
          </a:solidFill>
          <a:ln cap="flat" cmpd="sng" w="38100">
            <a:solidFill>
              <a:srgbClr val="F1C232"/>
            </a:solidFill>
            <a:prstDash val="dash"/>
            <a:round/>
            <a:headEnd len="med" w="med" type="none"/>
            <a:tailEnd len="med" w="med" type="none"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900">
                <a:latin typeface="Courier New"/>
                <a:ea typeface="Courier New"/>
                <a:cs typeface="Courier New"/>
                <a:sym typeface="Courier New"/>
              </a:rPr>
              <a:t>  do i = 1, n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1900">
                <a:latin typeface="Courier New"/>
                <a:ea typeface="Courier New"/>
                <a:cs typeface="Courier New"/>
                <a:sym typeface="Courier New"/>
              </a:rPr>
              <a:t>      a(i) = b(i) + c(i) 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1900">
                <a:latin typeface="Courier New"/>
                <a:ea typeface="Courier New"/>
                <a:cs typeface="Courier New"/>
                <a:sym typeface="Courier New"/>
              </a:rPr>
              <a:t>  enddo</a:t>
            </a:r>
          </a:p>
        </p:txBody>
      </p:sp>
      <p:cxnSp>
        <p:nvCxnSpPr>
          <p:cNvPr id="322" name="Shape 322"/>
          <p:cNvCxnSpPr/>
          <p:nvPr/>
        </p:nvCxnSpPr>
        <p:spPr>
          <a:xfrm flipH="1">
            <a:off x="5939866" y="3206966"/>
            <a:ext cx="2099" cy="382499"/>
          </a:xfrm>
          <a:prstGeom prst="straightConnector1">
            <a:avLst/>
          </a:prstGeom>
          <a:noFill/>
          <a:ln cap="flat" cmpd="sng" w="38100">
            <a:solidFill>
              <a:srgbClr val="6D9EEB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323" name="Shape 323"/>
          <p:cNvSpPr txBox="1"/>
          <p:nvPr/>
        </p:nvSpPr>
        <p:spPr>
          <a:xfrm>
            <a:off x="1386700" y="4847126"/>
            <a:ext cx="9375600" cy="11511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rgbClr val="6FA8DC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121900" lIns="121900" rIns="121900" tIns="121900">
            <a:noAutofit/>
          </a:bodyPr>
          <a:lstStyle/>
          <a:p>
            <a:pPr lvl="0" rtl="0">
              <a:spcBef>
                <a:spcPts val="800"/>
              </a:spcBef>
              <a:buNone/>
            </a:pPr>
            <a:r>
              <a:rPr lang="en-US" sz="1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Intel Xeon Sandy-Bridge/Ivy-Bridge: 		4 Double Precision Ops Concurrently</a:t>
            </a:r>
          </a:p>
          <a:p>
            <a:pPr lvl="0" rtl="0">
              <a:spcBef>
                <a:spcPts val="800"/>
              </a:spcBef>
              <a:buNone/>
            </a:pPr>
            <a:r>
              <a:rPr lang="en-US" sz="1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Intel Xeon Phi: 							8 Double Precision Ops Concurrently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NERSC">
  <a:themeElements>
    <a:clrScheme name="Custom 1">
      <a:dk1>
        <a:srgbClr val="000000"/>
      </a:dk1>
      <a:lt1>
        <a:srgbClr val="FFFFFF"/>
      </a:lt1>
      <a:dk2>
        <a:srgbClr val="194963"/>
      </a:dk2>
      <a:lt2>
        <a:srgbClr val="FEE8B4"/>
      </a:lt2>
      <a:accent1>
        <a:srgbClr val="194963"/>
      </a:accent1>
      <a:accent2>
        <a:srgbClr val="FCD235"/>
      </a:accent2>
      <a:accent3>
        <a:srgbClr val="4FA556"/>
      </a:accent3>
      <a:accent4>
        <a:srgbClr val="8E2A20"/>
      </a:accent4>
      <a:accent5>
        <a:srgbClr val="679AC3"/>
      </a:accent5>
      <a:accent6>
        <a:srgbClr val="F68B44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NERSC Theme 16:9">
  <a:themeElements>
    <a:clrScheme name="NERSC Palette">
      <a:dk1>
        <a:srgbClr val="000000"/>
      </a:dk1>
      <a:lt1>
        <a:srgbClr val="FFFFFF"/>
      </a:lt1>
      <a:dk2>
        <a:srgbClr val="194963"/>
      </a:dk2>
      <a:lt2>
        <a:srgbClr val="FEE8B4"/>
      </a:lt2>
      <a:accent1>
        <a:srgbClr val="194963"/>
      </a:accent1>
      <a:accent2>
        <a:srgbClr val="FCD235"/>
      </a:accent2>
      <a:accent3>
        <a:srgbClr val="4FA556"/>
      </a:accent3>
      <a:accent4>
        <a:srgbClr val="8E2A20"/>
      </a:accent4>
      <a:accent5>
        <a:srgbClr val="679AC3"/>
      </a:accent5>
      <a:accent6>
        <a:srgbClr val="F68B44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NERSC Theme 16:9">
  <a:themeElements>
    <a:clrScheme name="NERSC Palette">
      <a:dk1>
        <a:srgbClr val="000000"/>
      </a:dk1>
      <a:lt1>
        <a:srgbClr val="FFFFFF"/>
      </a:lt1>
      <a:dk2>
        <a:srgbClr val="194963"/>
      </a:dk2>
      <a:lt2>
        <a:srgbClr val="FEE8B4"/>
      </a:lt2>
      <a:accent1>
        <a:srgbClr val="194963"/>
      </a:accent1>
      <a:accent2>
        <a:srgbClr val="FCD235"/>
      </a:accent2>
      <a:accent3>
        <a:srgbClr val="4FA556"/>
      </a:accent3>
      <a:accent4>
        <a:srgbClr val="8E2A20"/>
      </a:accent4>
      <a:accent5>
        <a:srgbClr val="679AC3"/>
      </a:accent5>
      <a:accent6>
        <a:srgbClr val="F68B44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